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8.jpg" ContentType="image/jpeg"/>
  <Override PartName="/ppt/media/image79.jpg" ContentType="image/jpeg"/>
  <Override PartName="/ppt/media/image81.jpg" ContentType="image/jpeg"/>
  <Override PartName="/ppt/media/image86.jpg" ContentType="image/jpeg"/>
  <Override PartName="/ppt/media/image88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38"/>
  </p:notesMasterIdLst>
  <p:sldIdLst>
    <p:sldId id="256" r:id="rId2"/>
    <p:sldId id="257" r:id="rId3"/>
    <p:sldId id="258" r:id="rId4"/>
    <p:sldId id="307" r:id="rId5"/>
    <p:sldId id="266" r:id="rId6"/>
    <p:sldId id="298" r:id="rId7"/>
    <p:sldId id="272" r:id="rId8"/>
    <p:sldId id="310" r:id="rId9"/>
    <p:sldId id="311" r:id="rId10"/>
    <p:sldId id="312" r:id="rId11"/>
    <p:sldId id="313" r:id="rId12"/>
    <p:sldId id="314" r:id="rId13"/>
    <p:sldId id="316" r:id="rId14"/>
    <p:sldId id="309" r:id="rId15"/>
    <p:sldId id="285" r:id="rId16"/>
    <p:sldId id="306" r:id="rId17"/>
    <p:sldId id="300" r:id="rId18"/>
    <p:sldId id="315" r:id="rId19"/>
    <p:sldId id="275" r:id="rId20"/>
    <p:sldId id="302" r:id="rId21"/>
    <p:sldId id="276" r:id="rId22"/>
    <p:sldId id="301" r:id="rId23"/>
    <p:sldId id="299" r:id="rId24"/>
    <p:sldId id="317" r:id="rId25"/>
    <p:sldId id="308" r:id="rId26"/>
    <p:sldId id="277" r:id="rId27"/>
    <p:sldId id="286" r:id="rId28"/>
    <p:sldId id="294" r:id="rId29"/>
    <p:sldId id="287" r:id="rId30"/>
    <p:sldId id="293" r:id="rId31"/>
    <p:sldId id="288" r:id="rId32"/>
    <p:sldId id="289" r:id="rId33"/>
    <p:sldId id="295" r:id="rId34"/>
    <p:sldId id="296" r:id="rId35"/>
    <p:sldId id="290" r:id="rId36"/>
    <p:sldId id="273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7D0A-A4C1-4113-983D-7D9725CC6349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78FC-7FFD-401D-9A0F-2D6F184E9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6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78FC-7FFD-401D-9A0F-2D6F184E9E5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70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78FC-7FFD-401D-9A0F-2D6F184E9E5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70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9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44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7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7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89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22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3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4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57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47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17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22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6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1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.hck.re/bRQ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ckerrank.com/walys-conditions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3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jp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2" Type="http://schemas.openxmlformats.org/officeDocument/2006/relationships/image" Target="../media/image1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4"/>
            <a:ext cx="12193524" cy="6857999"/>
            <a:chOff x="0" y="0"/>
            <a:chExt cx="12193524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3524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86984" y="0"/>
              <a:ext cx="6506209" cy="6847840"/>
            </a:xfrm>
            <a:custGeom>
              <a:avLst/>
              <a:gdLst/>
              <a:ahLst/>
              <a:cxnLst/>
              <a:rect l="l" t="t" r="r" b="b"/>
              <a:pathLst>
                <a:path w="6506209" h="6847840">
                  <a:moveTo>
                    <a:pt x="0" y="6847330"/>
                  </a:moveTo>
                  <a:lnTo>
                    <a:pt x="6505956" y="6847330"/>
                  </a:lnTo>
                  <a:lnTo>
                    <a:pt x="6505956" y="0"/>
                  </a:lnTo>
                  <a:lnTo>
                    <a:pt x="0" y="0"/>
                  </a:lnTo>
                  <a:lnTo>
                    <a:pt x="0" y="68473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86984" y="0"/>
              <a:ext cx="6506209" cy="6847840"/>
            </a:xfrm>
            <a:custGeom>
              <a:avLst/>
              <a:gdLst/>
              <a:ahLst/>
              <a:cxnLst/>
              <a:rect l="l" t="t" r="r" b="b"/>
              <a:pathLst>
                <a:path w="6506209" h="6847840">
                  <a:moveTo>
                    <a:pt x="0" y="6847330"/>
                  </a:moveTo>
                  <a:lnTo>
                    <a:pt x="6505956" y="6847330"/>
                  </a:lnTo>
                  <a:lnTo>
                    <a:pt x="6505956" y="0"/>
                  </a:lnTo>
                </a:path>
                <a:path w="6506209" h="6847840">
                  <a:moveTo>
                    <a:pt x="0" y="0"/>
                  </a:moveTo>
                  <a:lnTo>
                    <a:pt x="0" y="6847330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4843" y="832116"/>
            <a:ext cx="9995026" cy="5260086"/>
            <a:chOff x="624840" y="832116"/>
            <a:chExt cx="9995026" cy="5260086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" y="832116"/>
              <a:ext cx="4464558" cy="52600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4" y="1181100"/>
              <a:ext cx="3791712" cy="45826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24814" y="1134364"/>
              <a:ext cx="3881120" cy="4674235"/>
            </a:xfrm>
            <a:custGeom>
              <a:avLst/>
              <a:gdLst/>
              <a:ahLst/>
              <a:cxnLst/>
              <a:rect l="l" t="t" r="r" b="b"/>
              <a:pathLst>
                <a:path w="3881120" h="4674235">
                  <a:moveTo>
                    <a:pt x="720852" y="0"/>
                  </a:moveTo>
                  <a:lnTo>
                    <a:pt x="720852" y="2286"/>
                  </a:lnTo>
                  <a:lnTo>
                    <a:pt x="3880612" y="2286"/>
                  </a:lnTo>
                  <a:lnTo>
                    <a:pt x="3880612" y="3998595"/>
                  </a:lnTo>
                  <a:lnTo>
                    <a:pt x="3877183" y="4066540"/>
                  </a:lnTo>
                  <a:lnTo>
                    <a:pt x="3866896" y="4133723"/>
                  </a:lnTo>
                  <a:lnTo>
                    <a:pt x="3850259" y="4198620"/>
                  </a:lnTo>
                  <a:lnTo>
                    <a:pt x="3827526" y="4260723"/>
                  </a:lnTo>
                  <a:lnTo>
                    <a:pt x="3798951" y="4319905"/>
                  </a:lnTo>
                  <a:lnTo>
                    <a:pt x="3765169" y="4375658"/>
                  </a:lnTo>
                  <a:lnTo>
                    <a:pt x="3726180" y="4427728"/>
                  </a:lnTo>
                  <a:lnTo>
                    <a:pt x="3682491" y="4475772"/>
                  </a:lnTo>
                  <a:lnTo>
                    <a:pt x="3634486" y="4519422"/>
                  </a:lnTo>
                  <a:lnTo>
                    <a:pt x="3582416" y="4558347"/>
                  </a:lnTo>
                  <a:lnTo>
                    <a:pt x="3526663" y="4592243"/>
                  </a:lnTo>
                  <a:lnTo>
                    <a:pt x="3467481" y="4620729"/>
                  </a:lnTo>
                  <a:lnTo>
                    <a:pt x="3405378" y="4643488"/>
                  </a:lnTo>
                  <a:lnTo>
                    <a:pt x="3340481" y="4660163"/>
                  </a:lnTo>
                  <a:lnTo>
                    <a:pt x="3273298" y="4670425"/>
                  </a:lnTo>
                  <a:lnTo>
                    <a:pt x="3205353" y="4673854"/>
                  </a:lnTo>
                  <a:lnTo>
                    <a:pt x="0" y="4673854"/>
                  </a:lnTo>
                  <a:lnTo>
                    <a:pt x="0" y="677545"/>
                  </a:lnTo>
                  <a:lnTo>
                    <a:pt x="3429" y="609600"/>
                  </a:lnTo>
                  <a:lnTo>
                    <a:pt x="13690" y="542416"/>
                  </a:lnTo>
                  <a:lnTo>
                    <a:pt x="30365" y="477520"/>
                  </a:lnTo>
                  <a:lnTo>
                    <a:pt x="53124" y="415416"/>
                  </a:lnTo>
                  <a:lnTo>
                    <a:pt x="81610" y="356235"/>
                  </a:lnTo>
                  <a:lnTo>
                    <a:pt x="115506" y="300482"/>
                  </a:lnTo>
                  <a:lnTo>
                    <a:pt x="154432" y="248412"/>
                  </a:lnTo>
                  <a:lnTo>
                    <a:pt x="198081" y="200406"/>
                  </a:lnTo>
                  <a:lnTo>
                    <a:pt x="246100" y="156718"/>
                  </a:lnTo>
                  <a:lnTo>
                    <a:pt x="298170" y="117728"/>
                  </a:lnTo>
                  <a:lnTo>
                    <a:pt x="353949" y="83947"/>
                  </a:lnTo>
                  <a:lnTo>
                    <a:pt x="413131" y="55372"/>
                  </a:lnTo>
                  <a:lnTo>
                    <a:pt x="475234" y="32638"/>
                  </a:lnTo>
                  <a:lnTo>
                    <a:pt x="540131" y="16001"/>
                  </a:lnTo>
                  <a:lnTo>
                    <a:pt x="607314" y="5714"/>
                  </a:lnTo>
                  <a:lnTo>
                    <a:pt x="720852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7421" y="5624525"/>
              <a:ext cx="3052191" cy="1723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67421" y="5634342"/>
              <a:ext cx="3052445" cy="162560"/>
            </a:xfrm>
            <a:custGeom>
              <a:avLst/>
              <a:gdLst/>
              <a:ahLst/>
              <a:cxnLst/>
              <a:rect l="l" t="t" r="r" b="b"/>
              <a:pathLst>
                <a:path w="3052445" h="162560">
                  <a:moveTo>
                    <a:pt x="3034792" y="127507"/>
                  </a:moveTo>
                  <a:lnTo>
                    <a:pt x="3039618" y="127507"/>
                  </a:lnTo>
                  <a:lnTo>
                    <a:pt x="3043681" y="129209"/>
                  </a:lnTo>
                  <a:lnTo>
                    <a:pt x="3047110" y="132600"/>
                  </a:lnTo>
                  <a:lnTo>
                    <a:pt x="3050539" y="136004"/>
                  </a:lnTo>
                  <a:lnTo>
                    <a:pt x="3052191" y="140055"/>
                  </a:lnTo>
                  <a:lnTo>
                    <a:pt x="3052191" y="144780"/>
                  </a:lnTo>
                  <a:lnTo>
                    <a:pt x="3052191" y="149580"/>
                  </a:lnTo>
                  <a:lnTo>
                    <a:pt x="3050539" y="153682"/>
                  </a:lnTo>
                  <a:lnTo>
                    <a:pt x="3047110" y="157086"/>
                  </a:lnTo>
                  <a:lnTo>
                    <a:pt x="3043681" y="160477"/>
                  </a:lnTo>
                  <a:lnTo>
                    <a:pt x="3039618" y="162178"/>
                  </a:lnTo>
                  <a:lnTo>
                    <a:pt x="3034792" y="162178"/>
                  </a:lnTo>
                  <a:lnTo>
                    <a:pt x="3030093" y="162178"/>
                  </a:lnTo>
                  <a:lnTo>
                    <a:pt x="3026029" y="160477"/>
                  </a:lnTo>
                  <a:lnTo>
                    <a:pt x="3022600" y="157086"/>
                  </a:lnTo>
                  <a:lnTo>
                    <a:pt x="3019298" y="153682"/>
                  </a:lnTo>
                  <a:lnTo>
                    <a:pt x="3017520" y="149580"/>
                  </a:lnTo>
                  <a:lnTo>
                    <a:pt x="3017520" y="144780"/>
                  </a:lnTo>
                  <a:lnTo>
                    <a:pt x="3017520" y="140055"/>
                  </a:lnTo>
                  <a:lnTo>
                    <a:pt x="3019298" y="136004"/>
                  </a:lnTo>
                  <a:lnTo>
                    <a:pt x="3022600" y="132600"/>
                  </a:lnTo>
                  <a:lnTo>
                    <a:pt x="3026029" y="129209"/>
                  </a:lnTo>
                  <a:lnTo>
                    <a:pt x="3030093" y="127507"/>
                  </a:lnTo>
                  <a:lnTo>
                    <a:pt x="3034792" y="127507"/>
                  </a:lnTo>
                  <a:close/>
                </a:path>
                <a:path w="3052445" h="162560">
                  <a:moveTo>
                    <a:pt x="2906776" y="127507"/>
                  </a:moveTo>
                  <a:lnTo>
                    <a:pt x="2911602" y="127507"/>
                  </a:lnTo>
                  <a:lnTo>
                    <a:pt x="2915666" y="129209"/>
                  </a:lnTo>
                  <a:lnTo>
                    <a:pt x="2919095" y="132600"/>
                  </a:lnTo>
                  <a:lnTo>
                    <a:pt x="2922524" y="136004"/>
                  </a:lnTo>
                  <a:lnTo>
                    <a:pt x="2924175" y="140055"/>
                  </a:lnTo>
                  <a:lnTo>
                    <a:pt x="2924175" y="144780"/>
                  </a:lnTo>
                  <a:lnTo>
                    <a:pt x="2924175" y="149580"/>
                  </a:lnTo>
                  <a:lnTo>
                    <a:pt x="2922524" y="153682"/>
                  </a:lnTo>
                  <a:lnTo>
                    <a:pt x="2919095" y="157086"/>
                  </a:lnTo>
                  <a:lnTo>
                    <a:pt x="2915666" y="160477"/>
                  </a:lnTo>
                  <a:lnTo>
                    <a:pt x="2911602" y="162178"/>
                  </a:lnTo>
                  <a:lnTo>
                    <a:pt x="2906776" y="162178"/>
                  </a:lnTo>
                  <a:lnTo>
                    <a:pt x="2902077" y="162178"/>
                  </a:lnTo>
                  <a:lnTo>
                    <a:pt x="2898012" y="160477"/>
                  </a:lnTo>
                  <a:lnTo>
                    <a:pt x="2894583" y="157086"/>
                  </a:lnTo>
                  <a:lnTo>
                    <a:pt x="2891281" y="153682"/>
                  </a:lnTo>
                  <a:lnTo>
                    <a:pt x="2889504" y="149580"/>
                  </a:lnTo>
                  <a:lnTo>
                    <a:pt x="2889504" y="144780"/>
                  </a:lnTo>
                  <a:lnTo>
                    <a:pt x="2889504" y="140055"/>
                  </a:lnTo>
                  <a:lnTo>
                    <a:pt x="2891281" y="136004"/>
                  </a:lnTo>
                  <a:lnTo>
                    <a:pt x="2894583" y="132600"/>
                  </a:lnTo>
                  <a:lnTo>
                    <a:pt x="2898012" y="129209"/>
                  </a:lnTo>
                  <a:lnTo>
                    <a:pt x="2902077" y="127507"/>
                  </a:lnTo>
                  <a:lnTo>
                    <a:pt x="2906776" y="127507"/>
                  </a:lnTo>
                  <a:close/>
                </a:path>
                <a:path w="3052445" h="162560">
                  <a:moveTo>
                    <a:pt x="2778759" y="127507"/>
                  </a:moveTo>
                  <a:lnTo>
                    <a:pt x="2783585" y="127507"/>
                  </a:lnTo>
                  <a:lnTo>
                    <a:pt x="2787650" y="129209"/>
                  </a:lnTo>
                  <a:lnTo>
                    <a:pt x="2791079" y="132600"/>
                  </a:lnTo>
                  <a:lnTo>
                    <a:pt x="2794507" y="136004"/>
                  </a:lnTo>
                  <a:lnTo>
                    <a:pt x="2796158" y="140055"/>
                  </a:lnTo>
                  <a:lnTo>
                    <a:pt x="2796158" y="144780"/>
                  </a:lnTo>
                  <a:lnTo>
                    <a:pt x="2796158" y="149580"/>
                  </a:lnTo>
                  <a:lnTo>
                    <a:pt x="2794507" y="153682"/>
                  </a:lnTo>
                  <a:lnTo>
                    <a:pt x="2791079" y="157086"/>
                  </a:lnTo>
                  <a:lnTo>
                    <a:pt x="2787650" y="160477"/>
                  </a:lnTo>
                  <a:lnTo>
                    <a:pt x="2783585" y="162178"/>
                  </a:lnTo>
                  <a:lnTo>
                    <a:pt x="2778759" y="162178"/>
                  </a:lnTo>
                  <a:lnTo>
                    <a:pt x="2774060" y="162178"/>
                  </a:lnTo>
                  <a:lnTo>
                    <a:pt x="2769997" y="160477"/>
                  </a:lnTo>
                  <a:lnTo>
                    <a:pt x="2766568" y="157086"/>
                  </a:lnTo>
                  <a:lnTo>
                    <a:pt x="2763266" y="153682"/>
                  </a:lnTo>
                  <a:lnTo>
                    <a:pt x="2761487" y="149580"/>
                  </a:lnTo>
                  <a:lnTo>
                    <a:pt x="2761487" y="144780"/>
                  </a:lnTo>
                  <a:lnTo>
                    <a:pt x="2761487" y="140055"/>
                  </a:lnTo>
                  <a:lnTo>
                    <a:pt x="2763266" y="136004"/>
                  </a:lnTo>
                  <a:lnTo>
                    <a:pt x="2766568" y="132600"/>
                  </a:lnTo>
                  <a:lnTo>
                    <a:pt x="2769997" y="129209"/>
                  </a:lnTo>
                  <a:lnTo>
                    <a:pt x="2774060" y="127507"/>
                  </a:lnTo>
                  <a:lnTo>
                    <a:pt x="2778759" y="127507"/>
                  </a:lnTo>
                  <a:close/>
                </a:path>
                <a:path w="3052445" h="162560">
                  <a:moveTo>
                    <a:pt x="274827" y="127507"/>
                  </a:moveTo>
                  <a:lnTo>
                    <a:pt x="279653" y="127507"/>
                  </a:lnTo>
                  <a:lnTo>
                    <a:pt x="283718" y="129209"/>
                  </a:lnTo>
                  <a:lnTo>
                    <a:pt x="287147" y="132600"/>
                  </a:lnTo>
                  <a:lnTo>
                    <a:pt x="290575" y="136004"/>
                  </a:lnTo>
                  <a:lnTo>
                    <a:pt x="292226" y="140055"/>
                  </a:lnTo>
                  <a:lnTo>
                    <a:pt x="292226" y="144780"/>
                  </a:lnTo>
                  <a:lnTo>
                    <a:pt x="292226" y="149580"/>
                  </a:lnTo>
                  <a:lnTo>
                    <a:pt x="290575" y="153682"/>
                  </a:lnTo>
                  <a:lnTo>
                    <a:pt x="287147" y="157086"/>
                  </a:lnTo>
                  <a:lnTo>
                    <a:pt x="283718" y="160477"/>
                  </a:lnTo>
                  <a:lnTo>
                    <a:pt x="279653" y="162178"/>
                  </a:lnTo>
                  <a:lnTo>
                    <a:pt x="274827" y="162178"/>
                  </a:lnTo>
                  <a:lnTo>
                    <a:pt x="270128" y="162178"/>
                  </a:lnTo>
                  <a:lnTo>
                    <a:pt x="266064" y="160477"/>
                  </a:lnTo>
                  <a:lnTo>
                    <a:pt x="262635" y="157086"/>
                  </a:lnTo>
                  <a:lnTo>
                    <a:pt x="259333" y="153682"/>
                  </a:lnTo>
                  <a:lnTo>
                    <a:pt x="257555" y="149580"/>
                  </a:lnTo>
                  <a:lnTo>
                    <a:pt x="257555" y="144780"/>
                  </a:lnTo>
                  <a:lnTo>
                    <a:pt x="257555" y="140055"/>
                  </a:lnTo>
                  <a:lnTo>
                    <a:pt x="259333" y="136004"/>
                  </a:lnTo>
                  <a:lnTo>
                    <a:pt x="262635" y="132600"/>
                  </a:lnTo>
                  <a:lnTo>
                    <a:pt x="266064" y="129209"/>
                  </a:lnTo>
                  <a:lnTo>
                    <a:pt x="270128" y="127507"/>
                  </a:lnTo>
                  <a:lnTo>
                    <a:pt x="274827" y="127507"/>
                  </a:lnTo>
                  <a:close/>
                </a:path>
                <a:path w="3052445" h="162560">
                  <a:moveTo>
                    <a:pt x="145287" y="127507"/>
                  </a:moveTo>
                  <a:lnTo>
                    <a:pt x="150113" y="127507"/>
                  </a:lnTo>
                  <a:lnTo>
                    <a:pt x="154177" y="129209"/>
                  </a:lnTo>
                  <a:lnTo>
                    <a:pt x="157606" y="132600"/>
                  </a:lnTo>
                  <a:lnTo>
                    <a:pt x="161035" y="136004"/>
                  </a:lnTo>
                  <a:lnTo>
                    <a:pt x="162686" y="140055"/>
                  </a:lnTo>
                  <a:lnTo>
                    <a:pt x="162686" y="144780"/>
                  </a:lnTo>
                  <a:lnTo>
                    <a:pt x="162686" y="149580"/>
                  </a:lnTo>
                  <a:lnTo>
                    <a:pt x="161035" y="153682"/>
                  </a:lnTo>
                  <a:lnTo>
                    <a:pt x="157606" y="157086"/>
                  </a:lnTo>
                  <a:lnTo>
                    <a:pt x="154177" y="160477"/>
                  </a:lnTo>
                  <a:lnTo>
                    <a:pt x="150113" y="162178"/>
                  </a:lnTo>
                  <a:lnTo>
                    <a:pt x="145287" y="162178"/>
                  </a:lnTo>
                  <a:lnTo>
                    <a:pt x="140588" y="162178"/>
                  </a:lnTo>
                  <a:lnTo>
                    <a:pt x="136525" y="160477"/>
                  </a:lnTo>
                  <a:lnTo>
                    <a:pt x="133096" y="157086"/>
                  </a:lnTo>
                  <a:lnTo>
                    <a:pt x="129794" y="153682"/>
                  </a:lnTo>
                  <a:lnTo>
                    <a:pt x="128016" y="149580"/>
                  </a:lnTo>
                  <a:lnTo>
                    <a:pt x="128016" y="144780"/>
                  </a:lnTo>
                  <a:lnTo>
                    <a:pt x="128016" y="140055"/>
                  </a:lnTo>
                  <a:lnTo>
                    <a:pt x="129794" y="136004"/>
                  </a:lnTo>
                  <a:lnTo>
                    <a:pt x="133096" y="132600"/>
                  </a:lnTo>
                  <a:lnTo>
                    <a:pt x="136525" y="129209"/>
                  </a:lnTo>
                  <a:lnTo>
                    <a:pt x="140588" y="127507"/>
                  </a:lnTo>
                  <a:lnTo>
                    <a:pt x="145287" y="127507"/>
                  </a:lnTo>
                  <a:close/>
                </a:path>
                <a:path w="3052445" h="162560">
                  <a:moveTo>
                    <a:pt x="17272" y="127507"/>
                  </a:moveTo>
                  <a:lnTo>
                    <a:pt x="22098" y="127507"/>
                  </a:lnTo>
                  <a:lnTo>
                    <a:pt x="26161" y="129209"/>
                  </a:lnTo>
                  <a:lnTo>
                    <a:pt x="29591" y="132600"/>
                  </a:lnTo>
                  <a:lnTo>
                    <a:pt x="33020" y="136004"/>
                  </a:lnTo>
                  <a:lnTo>
                    <a:pt x="34671" y="140055"/>
                  </a:lnTo>
                  <a:lnTo>
                    <a:pt x="34671" y="144780"/>
                  </a:lnTo>
                  <a:lnTo>
                    <a:pt x="34671" y="149580"/>
                  </a:lnTo>
                  <a:lnTo>
                    <a:pt x="33020" y="153682"/>
                  </a:lnTo>
                  <a:lnTo>
                    <a:pt x="29591" y="157086"/>
                  </a:lnTo>
                  <a:lnTo>
                    <a:pt x="26161" y="160477"/>
                  </a:lnTo>
                  <a:lnTo>
                    <a:pt x="22098" y="162178"/>
                  </a:lnTo>
                  <a:lnTo>
                    <a:pt x="17272" y="162178"/>
                  </a:lnTo>
                  <a:lnTo>
                    <a:pt x="12573" y="162178"/>
                  </a:lnTo>
                  <a:lnTo>
                    <a:pt x="8508" y="160477"/>
                  </a:lnTo>
                  <a:lnTo>
                    <a:pt x="5079" y="157086"/>
                  </a:lnTo>
                  <a:lnTo>
                    <a:pt x="1777" y="153682"/>
                  </a:lnTo>
                  <a:lnTo>
                    <a:pt x="0" y="149580"/>
                  </a:lnTo>
                  <a:lnTo>
                    <a:pt x="0" y="144780"/>
                  </a:lnTo>
                  <a:lnTo>
                    <a:pt x="0" y="140055"/>
                  </a:lnTo>
                  <a:lnTo>
                    <a:pt x="1777" y="136004"/>
                  </a:lnTo>
                  <a:lnTo>
                    <a:pt x="5079" y="132600"/>
                  </a:lnTo>
                  <a:lnTo>
                    <a:pt x="8508" y="129209"/>
                  </a:lnTo>
                  <a:lnTo>
                    <a:pt x="12573" y="127507"/>
                  </a:lnTo>
                  <a:lnTo>
                    <a:pt x="17272" y="127507"/>
                  </a:lnTo>
                  <a:close/>
                </a:path>
                <a:path w="3052445" h="162560">
                  <a:moveTo>
                    <a:pt x="2266187" y="78041"/>
                  </a:moveTo>
                  <a:lnTo>
                    <a:pt x="2263521" y="78041"/>
                  </a:lnTo>
                  <a:lnTo>
                    <a:pt x="2259837" y="78257"/>
                  </a:lnTo>
                  <a:lnTo>
                    <a:pt x="2254123" y="122339"/>
                  </a:lnTo>
                  <a:lnTo>
                    <a:pt x="2254222" y="132642"/>
                  </a:lnTo>
                  <a:lnTo>
                    <a:pt x="2261107" y="152107"/>
                  </a:lnTo>
                  <a:lnTo>
                    <a:pt x="2267711" y="152107"/>
                  </a:lnTo>
                  <a:lnTo>
                    <a:pt x="2301192" y="131206"/>
                  </a:lnTo>
                  <a:lnTo>
                    <a:pt x="2303399" y="116255"/>
                  </a:lnTo>
                  <a:lnTo>
                    <a:pt x="2302827" y="108259"/>
                  </a:lnTo>
                  <a:lnTo>
                    <a:pt x="2275002" y="78712"/>
                  </a:lnTo>
                  <a:lnTo>
                    <a:pt x="2266187" y="78041"/>
                  </a:lnTo>
                  <a:close/>
                </a:path>
                <a:path w="3052445" h="162560">
                  <a:moveTo>
                    <a:pt x="1393444" y="58661"/>
                  </a:moveTo>
                  <a:lnTo>
                    <a:pt x="1385951" y="58661"/>
                  </a:lnTo>
                  <a:lnTo>
                    <a:pt x="1380235" y="62496"/>
                  </a:lnTo>
                  <a:lnTo>
                    <a:pt x="1370076" y="102463"/>
                  </a:lnTo>
                  <a:lnTo>
                    <a:pt x="1370504" y="113277"/>
                  </a:lnTo>
                  <a:lnTo>
                    <a:pt x="1387855" y="154101"/>
                  </a:lnTo>
                  <a:lnTo>
                    <a:pt x="1395983" y="154101"/>
                  </a:lnTo>
                  <a:lnTo>
                    <a:pt x="1403730" y="154101"/>
                  </a:lnTo>
                  <a:lnTo>
                    <a:pt x="1419605" y="112039"/>
                  </a:lnTo>
                  <a:lnTo>
                    <a:pt x="1419197" y="102083"/>
                  </a:lnTo>
                  <a:lnTo>
                    <a:pt x="1404635" y="62784"/>
                  </a:lnTo>
                  <a:lnTo>
                    <a:pt x="1399391" y="59692"/>
                  </a:lnTo>
                  <a:lnTo>
                    <a:pt x="1393444" y="58661"/>
                  </a:lnTo>
                  <a:close/>
                </a:path>
                <a:path w="3052445" h="162560">
                  <a:moveTo>
                    <a:pt x="2418333" y="58293"/>
                  </a:moveTo>
                  <a:lnTo>
                    <a:pt x="2409813" y="60521"/>
                  </a:lnTo>
                  <a:lnTo>
                    <a:pt x="2403316" y="67208"/>
                  </a:lnTo>
                  <a:lnTo>
                    <a:pt x="2398867" y="78352"/>
                  </a:lnTo>
                  <a:lnTo>
                    <a:pt x="2396489" y="93954"/>
                  </a:lnTo>
                  <a:lnTo>
                    <a:pt x="2408681" y="94119"/>
                  </a:lnTo>
                  <a:lnTo>
                    <a:pt x="2415794" y="94195"/>
                  </a:lnTo>
                  <a:lnTo>
                    <a:pt x="2417699" y="94195"/>
                  </a:lnTo>
                  <a:lnTo>
                    <a:pt x="2427097" y="94195"/>
                  </a:lnTo>
                  <a:lnTo>
                    <a:pt x="2432811" y="93535"/>
                  </a:lnTo>
                  <a:lnTo>
                    <a:pt x="2434971" y="92214"/>
                  </a:lnTo>
                  <a:lnTo>
                    <a:pt x="2437003" y="90893"/>
                  </a:lnTo>
                  <a:lnTo>
                    <a:pt x="2438146" y="88188"/>
                  </a:lnTo>
                  <a:lnTo>
                    <a:pt x="2438146" y="84137"/>
                  </a:lnTo>
                  <a:lnTo>
                    <a:pt x="2438146" y="77343"/>
                  </a:lnTo>
                  <a:lnTo>
                    <a:pt x="2436113" y="71335"/>
                  </a:lnTo>
                  <a:lnTo>
                    <a:pt x="2432304" y="66116"/>
                  </a:lnTo>
                  <a:lnTo>
                    <a:pt x="2428367" y="60896"/>
                  </a:lnTo>
                  <a:lnTo>
                    <a:pt x="2423668" y="58293"/>
                  </a:lnTo>
                  <a:lnTo>
                    <a:pt x="2418333" y="58293"/>
                  </a:lnTo>
                  <a:close/>
                </a:path>
                <a:path w="3052445" h="162560">
                  <a:moveTo>
                    <a:pt x="2066289" y="58293"/>
                  </a:moveTo>
                  <a:lnTo>
                    <a:pt x="2057769" y="60521"/>
                  </a:lnTo>
                  <a:lnTo>
                    <a:pt x="2051272" y="67208"/>
                  </a:lnTo>
                  <a:lnTo>
                    <a:pt x="2046823" y="78352"/>
                  </a:lnTo>
                  <a:lnTo>
                    <a:pt x="2044446" y="93954"/>
                  </a:lnTo>
                  <a:lnTo>
                    <a:pt x="2056637" y="94119"/>
                  </a:lnTo>
                  <a:lnTo>
                    <a:pt x="2063750" y="94195"/>
                  </a:lnTo>
                  <a:lnTo>
                    <a:pt x="2065654" y="94195"/>
                  </a:lnTo>
                  <a:lnTo>
                    <a:pt x="2075052" y="94195"/>
                  </a:lnTo>
                  <a:lnTo>
                    <a:pt x="2080768" y="93535"/>
                  </a:lnTo>
                  <a:lnTo>
                    <a:pt x="2082927" y="92214"/>
                  </a:lnTo>
                  <a:lnTo>
                    <a:pt x="2084958" y="90893"/>
                  </a:lnTo>
                  <a:lnTo>
                    <a:pt x="2086102" y="88188"/>
                  </a:lnTo>
                  <a:lnTo>
                    <a:pt x="2086102" y="84137"/>
                  </a:lnTo>
                  <a:lnTo>
                    <a:pt x="2086102" y="77343"/>
                  </a:lnTo>
                  <a:lnTo>
                    <a:pt x="2084070" y="71335"/>
                  </a:lnTo>
                  <a:lnTo>
                    <a:pt x="2080259" y="66116"/>
                  </a:lnTo>
                  <a:lnTo>
                    <a:pt x="2076323" y="60896"/>
                  </a:lnTo>
                  <a:lnTo>
                    <a:pt x="2071624" y="58293"/>
                  </a:lnTo>
                  <a:lnTo>
                    <a:pt x="2066289" y="58293"/>
                  </a:lnTo>
                  <a:close/>
                </a:path>
                <a:path w="3052445" h="162560">
                  <a:moveTo>
                    <a:pt x="1510792" y="52946"/>
                  </a:moveTo>
                  <a:lnTo>
                    <a:pt x="1511105" y="59928"/>
                  </a:lnTo>
                  <a:lnTo>
                    <a:pt x="1511300" y="68073"/>
                  </a:lnTo>
                  <a:lnTo>
                    <a:pt x="1511399" y="77383"/>
                  </a:lnTo>
                  <a:lnTo>
                    <a:pt x="1511427" y="87858"/>
                  </a:lnTo>
                  <a:lnTo>
                    <a:pt x="1511472" y="103129"/>
                  </a:lnTo>
                  <a:lnTo>
                    <a:pt x="1514094" y="141757"/>
                  </a:lnTo>
                  <a:lnTo>
                    <a:pt x="1517014" y="144906"/>
                  </a:lnTo>
                  <a:lnTo>
                    <a:pt x="1519808" y="148056"/>
                  </a:lnTo>
                  <a:lnTo>
                    <a:pt x="1523110" y="149631"/>
                  </a:lnTo>
                  <a:lnTo>
                    <a:pt x="1526794" y="149631"/>
                  </a:lnTo>
                  <a:lnTo>
                    <a:pt x="1531111" y="149631"/>
                  </a:lnTo>
                  <a:lnTo>
                    <a:pt x="1552636" y="114767"/>
                  </a:lnTo>
                  <a:lnTo>
                    <a:pt x="1553082" y="79044"/>
                  </a:lnTo>
                  <a:lnTo>
                    <a:pt x="1553082" y="71755"/>
                  </a:lnTo>
                  <a:lnTo>
                    <a:pt x="1552702" y="66941"/>
                  </a:lnTo>
                  <a:lnTo>
                    <a:pt x="1551939" y="64630"/>
                  </a:lnTo>
                  <a:lnTo>
                    <a:pt x="1551177" y="62306"/>
                  </a:lnTo>
                  <a:lnTo>
                    <a:pt x="1548510" y="61061"/>
                  </a:lnTo>
                  <a:lnTo>
                    <a:pt x="1543938" y="60896"/>
                  </a:lnTo>
                  <a:lnTo>
                    <a:pt x="1538985" y="60642"/>
                  </a:lnTo>
                  <a:lnTo>
                    <a:pt x="1536446" y="59359"/>
                  </a:lnTo>
                  <a:lnTo>
                    <a:pt x="1536446" y="57048"/>
                  </a:lnTo>
                  <a:lnTo>
                    <a:pt x="1536446" y="55638"/>
                  </a:lnTo>
                  <a:lnTo>
                    <a:pt x="1537080" y="54749"/>
                  </a:lnTo>
                  <a:lnTo>
                    <a:pt x="1538224" y="54368"/>
                  </a:lnTo>
                  <a:lnTo>
                    <a:pt x="1539494" y="54000"/>
                  </a:lnTo>
                  <a:lnTo>
                    <a:pt x="1542669" y="53809"/>
                  </a:lnTo>
                  <a:lnTo>
                    <a:pt x="1547749" y="53809"/>
                  </a:lnTo>
                  <a:lnTo>
                    <a:pt x="1556252" y="53755"/>
                  </a:lnTo>
                  <a:lnTo>
                    <a:pt x="1564433" y="53592"/>
                  </a:lnTo>
                  <a:lnTo>
                    <a:pt x="1572305" y="53322"/>
                  </a:lnTo>
                  <a:lnTo>
                    <a:pt x="1579879" y="52946"/>
                  </a:lnTo>
                  <a:lnTo>
                    <a:pt x="1580120" y="58077"/>
                  </a:lnTo>
                  <a:lnTo>
                    <a:pt x="1580276" y="68632"/>
                  </a:lnTo>
                  <a:lnTo>
                    <a:pt x="1580362" y="84609"/>
                  </a:lnTo>
                  <a:lnTo>
                    <a:pt x="1580387" y="106006"/>
                  </a:lnTo>
                  <a:lnTo>
                    <a:pt x="1580435" y="123189"/>
                  </a:lnTo>
                  <a:lnTo>
                    <a:pt x="1589277" y="152488"/>
                  </a:lnTo>
                  <a:lnTo>
                    <a:pt x="1592199" y="152819"/>
                  </a:lnTo>
                  <a:lnTo>
                    <a:pt x="1593596" y="154012"/>
                  </a:lnTo>
                  <a:lnTo>
                    <a:pt x="1593596" y="156082"/>
                  </a:lnTo>
                  <a:lnTo>
                    <a:pt x="1593596" y="158496"/>
                  </a:lnTo>
                  <a:lnTo>
                    <a:pt x="1591945" y="159689"/>
                  </a:lnTo>
                  <a:lnTo>
                    <a:pt x="1588643" y="159689"/>
                  </a:lnTo>
                  <a:lnTo>
                    <a:pt x="1588007" y="159689"/>
                  </a:lnTo>
                  <a:lnTo>
                    <a:pt x="1586992" y="159651"/>
                  </a:lnTo>
                  <a:lnTo>
                    <a:pt x="1585468" y="159562"/>
                  </a:lnTo>
                  <a:lnTo>
                    <a:pt x="1583181" y="159397"/>
                  </a:lnTo>
                  <a:lnTo>
                    <a:pt x="1580514" y="159321"/>
                  </a:lnTo>
                  <a:lnTo>
                    <a:pt x="1577339" y="159321"/>
                  </a:lnTo>
                  <a:lnTo>
                    <a:pt x="1566291" y="159321"/>
                  </a:lnTo>
                  <a:lnTo>
                    <a:pt x="1560195" y="159359"/>
                  </a:lnTo>
                  <a:lnTo>
                    <a:pt x="1559052" y="159448"/>
                  </a:lnTo>
                  <a:lnTo>
                    <a:pt x="1557781" y="159524"/>
                  </a:lnTo>
                  <a:lnTo>
                    <a:pt x="1556638" y="159562"/>
                  </a:lnTo>
                  <a:lnTo>
                    <a:pt x="1555750" y="159562"/>
                  </a:lnTo>
                  <a:lnTo>
                    <a:pt x="1554099" y="159562"/>
                  </a:lnTo>
                  <a:lnTo>
                    <a:pt x="1553209" y="159296"/>
                  </a:lnTo>
                  <a:lnTo>
                    <a:pt x="1552828" y="158762"/>
                  </a:lnTo>
                  <a:lnTo>
                    <a:pt x="1552448" y="158216"/>
                  </a:lnTo>
                  <a:lnTo>
                    <a:pt x="1552194" y="156629"/>
                  </a:lnTo>
                  <a:lnTo>
                    <a:pt x="1552194" y="153974"/>
                  </a:lnTo>
                  <a:lnTo>
                    <a:pt x="1552194" y="149669"/>
                  </a:lnTo>
                  <a:lnTo>
                    <a:pt x="1552448" y="145313"/>
                  </a:lnTo>
                  <a:lnTo>
                    <a:pt x="1553082" y="140931"/>
                  </a:lnTo>
                  <a:lnTo>
                    <a:pt x="1547368" y="147891"/>
                  </a:lnTo>
                  <a:lnTo>
                    <a:pt x="1541399" y="153111"/>
                  </a:lnTo>
                  <a:lnTo>
                    <a:pt x="1535049" y="156590"/>
                  </a:lnTo>
                  <a:lnTo>
                    <a:pt x="1528699" y="160070"/>
                  </a:lnTo>
                  <a:lnTo>
                    <a:pt x="1521968" y="161810"/>
                  </a:lnTo>
                  <a:lnTo>
                    <a:pt x="1515109" y="161810"/>
                  </a:lnTo>
                  <a:lnTo>
                    <a:pt x="1501201" y="159588"/>
                  </a:lnTo>
                  <a:lnTo>
                    <a:pt x="1491281" y="152923"/>
                  </a:lnTo>
                  <a:lnTo>
                    <a:pt x="1485338" y="141815"/>
                  </a:lnTo>
                  <a:lnTo>
                    <a:pt x="1483359" y="126263"/>
                  </a:lnTo>
                  <a:lnTo>
                    <a:pt x="1483359" y="87858"/>
                  </a:lnTo>
                  <a:lnTo>
                    <a:pt x="1483359" y="74612"/>
                  </a:lnTo>
                  <a:lnTo>
                    <a:pt x="1470786" y="59778"/>
                  </a:lnTo>
                  <a:lnTo>
                    <a:pt x="1469008" y="58699"/>
                  </a:lnTo>
                  <a:lnTo>
                    <a:pt x="1469008" y="57048"/>
                  </a:lnTo>
                  <a:lnTo>
                    <a:pt x="1469008" y="54813"/>
                  </a:lnTo>
                  <a:lnTo>
                    <a:pt x="1470532" y="53682"/>
                  </a:lnTo>
                  <a:lnTo>
                    <a:pt x="1473834" y="53682"/>
                  </a:lnTo>
                  <a:lnTo>
                    <a:pt x="1488646" y="53637"/>
                  </a:lnTo>
                  <a:lnTo>
                    <a:pt x="1499742" y="53500"/>
                  </a:lnTo>
                  <a:lnTo>
                    <a:pt x="1507124" y="53270"/>
                  </a:lnTo>
                  <a:lnTo>
                    <a:pt x="1510792" y="52946"/>
                  </a:lnTo>
                  <a:close/>
                </a:path>
                <a:path w="3052445" h="162560">
                  <a:moveTo>
                    <a:pt x="2419984" y="50952"/>
                  </a:moveTo>
                  <a:lnTo>
                    <a:pt x="2455163" y="66484"/>
                  </a:lnTo>
                  <a:lnTo>
                    <a:pt x="2467355" y="96062"/>
                  </a:lnTo>
                  <a:lnTo>
                    <a:pt x="2467355" y="99047"/>
                  </a:lnTo>
                  <a:lnTo>
                    <a:pt x="2466467" y="100825"/>
                  </a:lnTo>
                  <a:lnTo>
                    <a:pt x="2464943" y="101409"/>
                  </a:lnTo>
                  <a:lnTo>
                    <a:pt x="2463419" y="101993"/>
                  </a:lnTo>
                  <a:lnTo>
                    <a:pt x="2458338" y="102273"/>
                  </a:lnTo>
                  <a:lnTo>
                    <a:pt x="2449703" y="102273"/>
                  </a:lnTo>
                  <a:lnTo>
                    <a:pt x="2395728" y="103022"/>
                  </a:lnTo>
                  <a:lnTo>
                    <a:pt x="2395601" y="105422"/>
                  </a:lnTo>
                  <a:lnTo>
                    <a:pt x="2395601" y="107162"/>
                  </a:lnTo>
                  <a:lnTo>
                    <a:pt x="2395601" y="108242"/>
                  </a:lnTo>
                  <a:lnTo>
                    <a:pt x="2414381" y="147308"/>
                  </a:lnTo>
                  <a:lnTo>
                    <a:pt x="2427478" y="150368"/>
                  </a:lnTo>
                  <a:lnTo>
                    <a:pt x="2434976" y="149553"/>
                  </a:lnTo>
                  <a:lnTo>
                    <a:pt x="2442416" y="147108"/>
                  </a:lnTo>
                  <a:lnTo>
                    <a:pt x="2449784" y="143033"/>
                  </a:lnTo>
                  <a:lnTo>
                    <a:pt x="2457069" y="137325"/>
                  </a:lnTo>
                  <a:lnTo>
                    <a:pt x="2459101" y="135585"/>
                  </a:lnTo>
                  <a:lnTo>
                    <a:pt x="2460498" y="134708"/>
                  </a:lnTo>
                  <a:lnTo>
                    <a:pt x="2461386" y="134708"/>
                  </a:lnTo>
                  <a:lnTo>
                    <a:pt x="2463546" y="134708"/>
                  </a:lnTo>
                  <a:lnTo>
                    <a:pt x="2464561" y="135877"/>
                  </a:lnTo>
                  <a:lnTo>
                    <a:pt x="2464561" y="138188"/>
                  </a:lnTo>
                  <a:lnTo>
                    <a:pt x="2464561" y="140017"/>
                  </a:lnTo>
                  <a:lnTo>
                    <a:pt x="2462149" y="143294"/>
                  </a:lnTo>
                  <a:lnTo>
                    <a:pt x="2457069" y="148005"/>
                  </a:lnTo>
                  <a:lnTo>
                    <a:pt x="2452116" y="152730"/>
                  </a:lnTo>
                  <a:lnTo>
                    <a:pt x="2446020" y="156298"/>
                  </a:lnTo>
                  <a:lnTo>
                    <a:pt x="2438907" y="158699"/>
                  </a:lnTo>
                  <a:lnTo>
                    <a:pt x="2431669" y="161099"/>
                  </a:lnTo>
                  <a:lnTo>
                    <a:pt x="2424176" y="162306"/>
                  </a:lnTo>
                  <a:lnTo>
                    <a:pt x="2416429" y="162306"/>
                  </a:lnTo>
                  <a:lnTo>
                    <a:pt x="2376804" y="146824"/>
                  </a:lnTo>
                  <a:lnTo>
                    <a:pt x="2362454" y="110350"/>
                  </a:lnTo>
                  <a:lnTo>
                    <a:pt x="2363477" y="98248"/>
                  </a:lnTo>
                  <a:lnTo>
                    <a:pt x="2387623" y="60569"/>
                  </a:lnTo>
                  <a:lnTo>
                    <a:pt x="2408197" y="52021"/>
                  </a:lnTo>
                  <a:lnTo>
                    <a:pt x="2419984" y="50952"/>
                  </a:lnTo>
                  <a:close/>
                </a:path>
                <a:path w="3052445" h="162560">
                  <a:moveTo>
                    <a:pt x="2067941" y="50952"/>
                  </a:moveTo>
                  <a:lnTo>
                    <a:pt x="2103120" y="66484"/>
                  </a:lnTo>
                  <a:lnTo>
                    <a:pt x="2115311" y="96062"/>
                  </a:lnTo>
                  <a:lnTo>
                    <a:pt x="2115311" y="99047"/>
                  </a:lnTo>
                  <a:lnTo>
                    <a:pt x="2114423" y="100825"/>
                  </a:lnTo>
                  <a:lnTo>
                    <a:pt x="2112899" y="101409"/>
                  </a:lnTo>
                  <a:lnTo>
                    <a:pt x="2111375" y="101993"/>
                  </a:lnTo>
                  <a:lnTo>
                    <a:pt x="2106295" y="102273"/>
                  </a:lnTo>
                  <a:lnTo>
                    <a:pt x="2097658" y="102273"/>
                  </a:lnTo>
                  <a:lnTo>
                    <a:pt x="2043683" y="103022"/>
                  </a:lnTo>
                  <a:lnTo>
                    <a:pt x="2043556" y="105422"/>
                  </a:lnTo>
                  <a:lnTo>
                    <a:pt x="2043556" y="107162"/>
                  </a:lnTo>
                  <a:lnTo>
                    <a:pt x="2043556" y="108242"/>
                  </a:lnTo>
                  <a:lnTo>
                    <a:pt x="2062337" y="147308"/>
                  </a:lnTo>
                  <a:lnTo>
                    <a:pt x="2075433" y="150368"/>
                  </a:lnTo>
                  <a:lnTo>
                    <a:pt x="2082932" y="149553"/>
                  </a:lnTo>
                  <a:lnTo>
                    <a:pt x="2090372" y="147108"/>
                  </a:lnTo>
                  <a:lnTo>
                    <a:pt x="2097740" y="143033"/>
                  </a:lnTo>
                  <a:lnTo>
                    <a:pt x="2105025" y="137325"/>
                  </a:lnTo>
                  <a:lnTo>
                    <a:pt x="2107056" y="135585"/>
                  </a:lnTo>
                  <a:lnTo>
                    <a:pt x="2108454" y="134708"/>
                  </a:lnTo>
                  <a:lnTo>
                    <a:pt x="2109343" y="134708"/>
                  </a:lnTo>
                  <a:lnTo>
                    <a:pt x="2111502" y="134708"/>
                  </a:lnTo>
                  <a:lnTo>
                    <a:pt x="2112518" y="135877"/>
                  </a:lnTo>
                  <a:lnTo>
                    <a:pt x="2112518" y="138188"/>
                  </a:lnTo>
                  <a:lnTo>
                    <a:pt x="2112518" y="140017"/>
                  </a:lnTo>
                  <a:lnTo>
                    <a:pt x="2110104" y="143294"/>
                  </a:lnTo>
                  <a:lnTo>
                    <a:pt x="2105025" y="148005"/>
                  </a:lnTo>
                  <a:lnTo>
                    <a:pt x="2100072" y="152730"/>
                  </a:lnTo>
                  <a:lnTo>
                    <a:pt x="2093976" y="156298"/>
                  </a:lnTo>
                  <a:lnTo>
                    <a:pt x="2086863" y="158699"/>
                  </a:lnTo>
                  <a:lnTo>
                    <a:pt x="2079625" y="161099"/>
                  </a:lnTo>
                  <a:lnTo>
                    <a:pt x="2072131" y="162306"/>
                  </a:lnTo>
                  <a:lnTo>
                    <a:pt x="2064384" y="162306"/>
                  </a:lnTo>
                  <a:lnTo>
                    <a:pt x="2024760" y="146824"/>
                  </a:lnTo>
                  <a:lnTo>
                    <a:pt x="2010409" y="110350"/>
                  </a:lnTo>
                  <a:lnTo>
                    <a:pt x="2011433" y="98248"/>
                  </a:lnTo>
                  <a:lnTo>
                    <a:pt x="2035579" y="60569"/>
                  </a:lnTo>
                  <a:lnTo>
                    <a:pt x="2056153" y="52021"/>
                  </a:lnTo>
                  <a:lnTo>
                    <a:pt x="2067941" y="50952"/>
                  </a:lnTo>
                  <a:close/>
                </a:path>
                <a:path w="3052445" h="162560">
                  <a:moveTo>
                    <a:pt x="1396237" y="50825"/>
                  </a:moveTo>
                  <a:lnTo>
                    <a:pt x="1437767" y="65557"/>
                  </a:lnTo>
                  <a:lnTo>
                    <a:pt x="1453896" y="103517"/>
                  </a:lnTo>
                  <a:lnTo>
                    <a:pt x="1452844" y="114636"/>
                  </a:lnTo>
                  <a:lnTo>
                    <a:pt x="1427827" y="151932"/>
                  </a:lnTo>
                  <a:lnTo>
                    <a:pt x="1393698" y="161925"/>
                  </a:lnTo>
                  <a:lnTo>
                    <a:pt x="1382099" y="160993"/>
                  </a:lnTo>
                  <a:lnTo>
                    <a:pt x="1346017" y="138937"/>
                  </a:lnTo>
                  <a:lnTo>
                    <a:pt x="1336802" y="107251"/>
                  </a:lnTo>
                  <a:lnTo>
                    <a:pt x="1337875" y="95240"/>
                  </a:lnTo>
                  <a:lnTo>
                    <a:pt x="1363216" y="59601"/>
                  </a:lnTo>
                  <a:lnTo>
                    <a:pt x="1396237" y="50825"/>
                  </a:lnTo>
                  <a:close/>
                </a:path>
                <a:path w="3052445" h="162560">
                  <a:moveTo>
                    <a:pt x="2524505" y="50711"/>
                  </a:moveTo>
                  <a:lnTo>
                    <a:pt x="2551176" y="58826"/>
                  </a:lnTo>
                  <a:lnTo>
                    <a:pt x="2552064" y="59156"/>
                  </a:lnTo>
                  <a:lnTo>
                    <a:pt x="2552827" y="59156"/>
                  </a:lnTo>
                  <a:lnTo>
                    <a:pt x="2553843" y="59156"/>
                  </a:lnTo>
                  <a:lnTo>
                    <a:pt x="2554731" y="58242"/>
                  </a:lnTo>
                  <a:lnTo>
                    <a:pt x="2555239" y="56426"/>
                  </a:lnTo>
                  <a:lnTo>
                    <a:pt x="2556129" y="54102"/>
                  </a:lnTo>
                  <a:lnTo>
                    <a:pt x="2557272" y="52946"/>
                  </a:lnTo>
                  <a:lnTo>
                    <a:pt x="2558923" y="52946"/>
                  </a:lnTo>
                  <a:lnTo>
                    <a:pt x="2559938" y="52946"/>
                  </a:lnTo>
                  <a:lnTo>
                    <a:pt x="2560701" y="53314"/>
                  </a:lnTo>
                  <a:lnTo>
                    <a:pt x="2561081" y="54063"/>
                  </a:lnTo>
                  <a:lnTo>
                    <a:pt x="2561589" y="54813"/>
                  </a:lnTo>
                  <a:lnTo>
                    <a:pt x="2562098" y="58674"/>
                  </a:lnTo>
                  <a:lnTo>
                    <a:pt x="2562859" y="65684"/>
                  </a:lnTo>
                  <a:lnTo>
                    <a:pt x="2563622" y="72682"/>
                  </a:lnTo>
                  <a:lnTo>
                    <a:pt x="2564003" y="78498"/>
                  </a:lnTo>
                  <a:lnTo>
                    <a:pt x="2564003" y="83146"/>
                  </a:lnTo>
                  <a:lnTo>
                    <a:pt x="2564003" y="86372"/>
                  </a:lnTo>
                  <a:lnTo>
                    <a:pt x="2562986" y="87985"/>
                  </a:lnTo>
                  <a:lnTo>
                    <a:pt x="2561081" y="87985"/>
                  </a:lnTo>
                  <a:lnTo>
                    <a:pt x="2559177" y="87985"/>
                  </a:lnTo>
                  <a:lnTo>
                    <a:pt x="2557145" y="85674"/>
                  </a:lnTo>
                  <a:lnTo>
                    <a:pt x="2555112" y="81025"/>
                  </a:lnTo>
                  <a:lnTo>
                    <a:pt x="2549207" y="70915"/>
                  </a:lnTo>
                  <a:lnTo>
                    <a:pt x="2542159" y="63692"/>
                  </a:lnTo>
                  <a:lnTo>
                    <a:pt x="2533967" y="59357"/>
                  </a:lnTo>
                  <a:lnTo>
                    <a:pt x="2524632" y="57912"/>
                  </a:lnTo>
                  <a:lnTo>
                    <a:pt x="2519806" y="57912"/>
                  </a:lnTo>
                  <a:lnTo>
                    <a:pt x="2515870" y="59118"/>
                  </a:lnTo>
                  <a:lnTo>
                    <a:pt x="2512949" y="61518"/>
                  </a:lnTo>
                  <a:lnTo>
                    <a:pt x="2509901" y="63919"/>
                  </a:lnTo>
                  <a:lnTo>
                    <a:pt x="2508504" y="66484"/>
                  </a:lnTo>
                  <a:lnTo>
                    <a:pt x="2508504" y="69227"/>
                  </a:lnTo>
                  <a:lnTo>
                    <a:pt x="2508504" y="72707"/>
                  </a:lnTo>
                  <a:lnTo>
                    <a:pt x="2510408" y="75895"/>
                  </a:lnTo>
                  <a:lnTo>
                    <a:pt x="2514219" y="78790"/>
                  </a:lnTo>
                  <a:lnTo>
                    <a:pt x="2518029" y="81775"/>
                  </a:lnTo>
                  <a:lnTo>
                    <a:pt x="2525395" y="85788"/>
                  </a:lnTo>
                  <a:lnTo>
                    <a:pt x="2536444" y="90843"/>
                  </a:lnTo>
                  <a:lnTo>
                    <a:pt x="2545842" y="95148"/>
                  </a:lnTo>
                  <a:lnTo>
                    <a:pt x="2552446" y="98488"/>
                  </a:lnTo>
                  <a:lnTo>
                    <a:pt x="2556129" y="100850"/>
                  </a:lnTo>
                  <a:lnTo>
                    <a:pt x="2559811" y="103212"/>
                  </a:lnTo>
                  <a:lnTo>
                    <a:pt x="2562859" y="106603"/>
                  </a:lnTo>
                  <a:lnTo>
                    <a:pt x="2565527" y="111036"/>
                  </a:lnTo>
                  <a:lnTo>
                    <a:pt x="2568067" y="115468"/>
                  </a:lnTo>
                  <a:lnTo>
                    <a:pt x="2569336" y="120129"/>
                  </a:lnTo>
                  <a:lnTo>
                    <a:pt x="2569336" y="125018"/>
                  </a:lnTo>
                  <a:lnTo>
                    <a:pt x="2569336" y="130987"/>
                  </a:lnTo>
                  <a:lnTo>
                    <a:pt x="2567812" y="136778"/>
                  </a:lnTo>
                  <a:lnTo>
                    <a:pt x="2564637" y="142417"/>
                  </a:lnTo>
                  <a:lnTo>
                    <a:pt x="2561589" y="148056"/>
                  </a:lnTo>
                  <a:lnTo>
                    <a:pt x="2556891" y="152717"/>
                  </a:lnTo>
                  <a:lnTo>
                    <a:pt x="2550668" y="156400"/>
                  </a:lnTo>
                  <a:lnTo>
                    <a:pt x="2544445" y="160083"/>
                  </a:lnTo>
                  <a:lnTo>
                    <a:pt x="2537079" y="161925"/>
                  </a:lnTo>
                  <a:lnTo>
                    <a:pt x="2528697" y="161925"/>
                  </a:lnTo>
                  <a:lnTo>
                    <a:pt x="2499105" y="153644"/>
                  </a:lnTo>
                  <a:lnTo>
                    <a:pt x="2497074" y="152730"/>
                  </a:lnTo>
                  <a:lnTo>
                    <a:pt x="2496184" y="152730"/>
                  </a:lnTo>
                  <a:lnTo>
                    <a:pt x="2495042" y="152730"/>
                  </a:lnTo>
                  <a:lnTo>
                    <a:pt x="2494279" y="153428"/>
                  </a:lnTo>
                  <a:lnTo>
                    <a:pt x="2493645" y="154812"/>
                  </a:lnTo>
                  <a:lnTo>
                    <a:pt x="2492375" y="158064"/>
                  </a:lnTo>
                  <a:lnTo>
                    <a:pt x="2490724" y="159689"/>
                  </a:lnTo>
                  <a:lnTo>
                    <a:pt x="2488946" y="159689"/>
                  </a:lnTo>
                  <a:lnTo>
                    <a:pt x="2487803" y="159689"/>
                  </a:lnTo>
                  <a:lnTo>
                    <a:pt x="2487041" y="159283"/>
                  </a:lnTo>
                  <a:lnTo>
                    <a:pt x="2486659" y="158457"/>
                  </a:lnTo>
                  <a:lnTo>
                    <a:pt x="2486152" y="157632"/>
                  </a:lnTo>
                  <a:lnTo>
                    <a:pt x="2485771" y="153936"/>
                  </a:lnTo>
                  <a:lnTo>
                    <a:pt x="2485517" y="147370"/>
                  </a:lnTo>
                  <a:lnTo>
                    <a:pt x="2485262" y="140804"/>
                  </a:lnTo>
                  <a:lnTo>
                    <a:pt x="2485135" y="133019"/>
                  </a:lnTo>
                  <a:lnTo>
                    <a:pt x="2485135" y="124015"/>
                  </a:lnTo>
                  <a:lnTo>
                    <a:pt x="2485135" y="120535"/>
                  </a:lnTo>
                  <a:lnTo>
                    <a:pt x="2486025" y="118808"/>
                  </a:lnTo>
                  <a:lnTo>
                    <a:pt x="2488056" y="118808"/>
                  </a:lnTo>
                  <a:lnTo>
                    <a:pt x="2490088" y="118808"/>
                  </a:lnTo>
                  <a:lnTo>
                    <a:pt x="2492121" y="121373"/>
                  </a:lnTo>
                  <a:lnTo>
                    <a:pt x="2517177" y="152722"/>
                  </a:lnTo>
                  <a:lnTo>
                    <a:pt x="2526919" y="154470"/>
                  </a:lnTo>
                  <a:lnTo>
                    <a:pt x="2531745" y="154470"/>
                  </a:lnTo>
                  <a:lnTo>
                    <a:pt x="2535808" y="153225"/>
                  </a:lnTo>
                  <a:lnTo>
                    <a:pt x="2539237" y="150749"/>
                  </a:lnTo>
                  <a:lnTo>
                    <a:pt x="2542539" y="148259"/>
                  </a:lnTo>
                  <a:lnTo>
                    <a:pt x="2544191" y="144653"/>
                  </a:lnTo>
                  <a:lnTo>
                    <a:pt x="2544191" y="139928"/>
                  </a:lnTo>
                  <a:lnTo>
                    <a:pt x="2544191" y="135953"/>
                  </a:lnTo>
                  <a:lnTo>
                    <a:pt x="2521711" y="118935"/>
                  </a:lnTo>
                  <a:lnTo>
                    <a:pt x="2512571" y="114177"/>
                  </a:lnTo>
                  <a:lnTo>
                    <a:pt x="2487041" y="90385"/>
                  </a:lnTo>
                  <a:lnTo>
                    <a:pt x="2487041" y="82270"/>
                  </a:lnTo>
                  <a:lnTo>
                    <a:pt x="2487041" y="72910"/>
                  </a:lnTo>
                  <a:lnTo>
                    <a:pt x="2516909" y="51258"/>
                  </a:lnTo>
                  <a:lnTo>
                    <a:pt x="2524505" y="50711"/>
                  </a:lnTo>
                  <a:close/>
                </a:path>
                <a:path w="3052445" h="162560">
                  <a:moveTo>
                    <a:pt x="2633091" y="17653"/>
                  </a:moveTo>
                  <a:lnTo>
                    <a:pt x="2635504" y="17653"/>
                  </a:lnTo>
                  <a:lnTo>
                    <a:pt x="2636774" y="19634"/>
                  </a:lnTo>
                  <a:lnTo>
                    <a:pt x="2636774" y="23609"/>
                  </a:lnTo>
                  <a:lnTo>
                    <a:pt x="2636774" y="52565"/>
                  </a:lnTo>
                  <a:lnTo>
                    <a:pt x="2641854" y="52324"/>
                  </a:lnTo>
                  <a:lnTo>
                    <a:pt x="2649601" y="52196"/>
                  </a:lnTo>
                  <a:lnTo>
                    <a:pt x="2660014" y="52196"/>
                  </a:lnTo>
                  <a:lnTo>
                    <a:pt x="2664713" y="52196"/>
                  </a:lnTo>
                  <a:lnTo>
                    <a:pt x="2668651" y="52616"/>
                  </a:lnTo>
                  <a:lnTo>
                    <a:pt x="2671699" y="53441"/>
                  </a:lnTo>
                  <a:lnTo>
                    <a:pt x="2670429" y="59651"/>
                  </a:lnTo>
                  <a:lnTo>
                    <a:pt x="2636774" y="65747"/>
                  </a:lnTo>
                  <a:lnTo>
                    <a:pt x="2635377" y="120548"/>
                  </a:lnTo>
                  <a:lnTo>
                    <a:pt x="2635377" y="128333"/>
                  </a:lnTo>
                  <a:lnTo>
                    <a:pt x="2635757" y="134048"/>
                  </a:lnTo>
                  <a:lnTo>
                    <a:pt x="2636520" y="137693"/>
                  </a:lnTo>
                  <a:lnTo>
                    <a:pt x="2637408" y="141338"/>
                  </a:lnTo>
                  <a:lnTo>
                    <a:pt x="2639186" y="144411"/>
                  </a:lnTo>
                  <a:lnTo>
                    <a:pt x="2641980" y="146888"/>
                  </a:lnTo>
                  <a:lnTo>
                    <a:pt x="2644775" y="149377"/>
                  </a:lnTo>
                  <a:lnTo>
                    <a:pt x="2648457" y="150622"/>
                  </a:lnTo>
                  <a:lnTo>
                    <a:pt x="2652903" y="150622"/>
                  </a:lnTo>
                  <a:lnTo>
                    <a:pt x="2656712" y="150622"/>
                  </a:lnTo>
                  <a:lnTo>
                    <a:pt x="2662174" y="148590"/>
                  </a:lnTo>
                  <a:lnTo>
                    <a:pt x="2669158" y="144525"/>
                  </a:lnTo>
                  <a:lnTo>
                    <a:pt x="2670302" y="143954"/>
                  </a:lnTo>
                  <a:lnTo>
                    <a:pt x="2671191" y="143662"/>
                  </a:lnTo>
                  <a:lnTo>
                    <a:pt x="2671953" y="143662"/>
                  </a:lnTo>
                  <a:lnTo>
                    <a:pt x="2673477" y="143662"/>
                  </a:lnTo>
                  <a:lnTo>
                    <a:pt x="2674238" y="144487"/>
                  </a:lnTo>
                  <a:lnTo>
                    <a:pt x="2674238" y="146151"/>
                  </a:lnTo>
                  <a:lnTo>
                    <a:pt x="2674238" y="148551"/>
                  </a:lnTo>
                  <a:lnTo>
                    <a:pt x="2670936" y="151815"/>
                  </a:lnTo>
                  <a:lnTo>
                    <a:pt x="2664205" y="155968"/>
                  </a:lnTo>
                  <a:lnTo>
                    <a:pt x="2657475" y="160108"/>
                  </a:lnTo>
                  <a:lnTo>
                    <a:pt x="2649601" y="162178"/>
                  </a:lnTo>
                  <a:lnTo>
                    <a:pt x="2640583" y="162178"/>
                  </a:lnTo>
                  <a:lnTo>
                    <a:pt x="2606865" y="132820"/>
                  </a:lnTo>
                  <a:lnTo>
                    <a:pt x="2606294" y="121297"/>
                  </a:lnTo>
                  <a:lnTo>
                    <a:pt x="2606363" y="107381"/>
                  </a:lnTo>
                  <a:lnTo>
                    <a:pt x="2606563" y="93484"/>
                  </a:lnTo>
                  <a:lnTo>
                    <a:pt x="2606883" y="79606"/>
                  </a:lnTo>
                  <a:lnTo>
                    <a:pt x="2607309" y="65747"/>
                  </a:lnTo>
                  <a:lnTo>
                    <a:pt x="2599054" y="65747"/>
                  </a:lnTo>
                  <a:lnTo>
                    <a:pt x="2593339" y="65531"/>
                  </a:lnTo>
                  <a:lnTo>
                    <a:pt x="2589910" y="65125"/>
                  </a:lnTo>
                  <a:lnTo>
                    <a:pt x="2586481" y="64706"/>
                  </a:lnTo>
                  <a:lnTo>
                    <a:pt x="2584830" y="63512"/>
                  </a:lnTo>
                  <a:lnTo>
                    <a:pt x="2584830" y="61518"/>
                  </a:lnTo>
                  <a:lnTo>
                    <a:pt x="2584830" y="59855"/>
                  </a:lnTo>
                  <a:lnTo>
                    <a:pt x="2586735" y="58534"/>
                  </a:lnTo>
                  <a:lnTo>
                    <a:pt x="2590673" y="57543"/>
                  </a:lnTo>
                  <a:lnTo>
                    <a:pt x="2598293" y="55803"/>
                  </a:lnTo>
                  <a:lnTo>
                    <a:pt x="2605278" y="52654"/>
                  </a:lnTo>
                  <a:lnTo>
                    <a:pt x="2628646" y="22288"/>
                  </a:lnTo>
                  <a:lnTo>
                    <a:pt x="2629916" y="19824"/>
                  </a:lnTo>
                  <a:lnTo>
                    <a:pt x="2630424" y="18961"/>
                  </a:lnTo>
                  <a:lnTo>
                    <a:pt x="2631058" y="18084"/>
                  </a:lnTo>
                  <a:lnTo>
                    <a:pt x="2631948" y="17653"/>
                  </a:lnTo>
                  <a:lnTo>
                    <a:pt x="2633091" y="17653"/>
                  </a:lnTo>
                  <a:close/>
                </a:path>
                <a:path w="3052445" h="162560">
                  <a:moveTo>
                    <a:pt x="2272537" y="0"/>
                  </a:moveTo>
                  <a:lnTo>
                    <a:pt x="2267838" y="0"/>
                  </a:lnTo>
                  <a:lnTo>
                    <a:pt x="2261997" y="1155"/>
                  </a:lnTo>
                  <a:lnTo>
                    <a:pt x="2254123" y="29603"/>
                  </a:lnTo>
                  <a:lnTo>
                    <a:pt x="2254172" y="36380"/>
                  </a:lnTo>
                  <a:lnTo>
                    <a:pt x="2254329" y="45202"/>
                  </a:lnTo>
                  <a:lnTo>
                    <a:pt x="2254605" y="56067"/>
                  </a:lnTo>
                  <a:lnTo>
                    <a:pt x="2255011" y="68973"/>
                  </a:lnTo>
                  <a:lnTo>
                    <a:pt x="2273754" y="66675"/>
                  </a:lnTo>
                  <a:lnTo>
                    <a:pt x="2287127" y="59780"/>
                  </a:lnTo>
                  <a:lnTo>
                    <a:pt x="2295142" y="48287"/>
                  </a:lnTo>
                  <a:lnTo>
                    <a:pt x="2297810" y="32194"/>
                  </a:lnTo>
                  <a:lnTo>
                    <a:pt x="2297810" y="21386"/>
                  </a:lnTo>
                  <a:lnTo>
                    <a:pt x="2295271" y="13309"/>
                  </a:lnTo>
                  <a:lnTo>
                    <a:pt x="2290191" y="7988"/>
                  </a:lnTo>
                  <a:lnTo>
                    <a:pt x="2285237" y="2666"/>
                  </a:lnTo>
                  <a:lnTo>
                    <a:pt x="2279269" y="0"/>
                  </a:lnTo>
                  <a:lnTo>
                    <a:pt x="2272537" y="0"/>
                  </a:lnTo>
                  <a:close/>
                </a:path>
              </a:pathLst>
            </a:custGeom>
            <a:ln w="9144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547" y="5619953"/>
              <a:ext cx="713358" cy="1815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729471" y="5624525"/>
              <a:ext cx="1178560" cy="171450"/>
            </a:xfrm>
            <a:custGeom>
              <a:avLst/>
              <a:gdLst/>
              <a:ahLst/>
              <a:cxnLst/>
              <a:rect l="l" t="t" r="r" b="b"/>
              <a:pathLst>
                <a:path w="1178559" h="171450">
                  <a:moveTo>
                    <a:pt x="4318" y="4356"/>
                  </a:moveTo>
                  <a:lnTo>
                    <a:pt x="5714" y="4356"/>
                  </a:lnTo>
                  <a:lnTo>
                    <a:pt x="7747" y="4483"/>
                  </a:lnTo>
                  <a:lnTo>
                    <a:pt x="10541" y="4724"/>
                  </a:lnTo>
                  <a:lnTo>
                    <a:pt x="19591" y="5324"/>
                  </a:lnTo>
                  <a:lnTo>
                    <a:pt x="27320" y="5753"/>
                  </a:lnTo>
                  <a:lnTo>
                    <a:pt x="33740" y="6010"/>
                  </a:lnTo>
                  <a:lnTo>
                    <a:pt x="38861" y="6096"/>
                  </a:lnTo>
                  <a:lnTo>
                    <a:pt x="46126" y="6010"/>
                  </a:lnTo>
                  <a:lnTo>
                    <a:pt x="53832" y="5753"/>
                  </a:lnTo>
                  <a:lnTo>
                    <a:pt x="61989" y="5324"/>
                  </a:lnTo>
                  <a:lnTo>
                    <a:pt x="70611" y="4724"/>
                  </a:lnTo>
                  <a:lnTo>
                    <a:pt x="73025" y="4559"/>
                  </a:lnTo>
                  <a:lnTo>
                    <a:pt x="75056" y="4483"/>
                  </a:lnTo>
                  <a:lnTo>
                    <a:pt x="76707" y="4483"/>
                  </a:lnTo>
                  <a:lnTo>
                    <a:pt x="79501" y="4483"/>
                  </a:lnTo>
                  <a:lnTo>
                    <a:pt x="80899" y="5549"/>
                  </a:lnTo>
                  <a:lnTo>
                    <a:pt x="80899" y="7708"/>
                  </a:lnTo>
                  <a:lnTo>
                    <a:pt x="80899" y="9779"/>
                  </a:lnTo>
                  <a:lnTo>
                    <a:pt x="79375" y="10985"/>
                  </a:lnTo>
                  <a:lnTo>
                    <a:pt x="76326" y="11315"/>
                  </a:lnTo>
                  <a:lnTo>
                    <a:pt x="67818" y="12141"/>
                  </a:lnTo>
                  <a:lnTo>
                    <a:pt x="63500" y="15163"/>
                  </a:lnTo>
                  <a:lnTo>
                    <a:pt x="63500" y="20383"/>
                  </a:lnTo>
                  <a:lnTo>
                    <a:pt x="65809" y="27132"/>
                  </a:lnTo>
                  <a:lnTo>
                    <a:pt x="72739" y="39054"/>
                  </a:lnTo>
                  <a:lnTo>
                    <a:pt x="84288" y="56150"/>
                  </a:lnTo>
                  <a:lnTo>
                    <a:pt x="100456" y="78422"/>
                  </a:lnTo>
                  <a:lnTo>
                    <a:pt x="115625" y="58000"/>
                  </a:lnTo>
                  <a:lnTo>
                    <a:pt x="126460" y="41976"/>
                  </a:lnTo>
                  <a:lnTo>
                    <a:pt x="132961" y="30348"/>
                  </a:lnTo>
                  <a:lnTo>
                    <a:pt x="135127" y="23114"/>
                  </a:lnTo>
                  <a:lnTo>
                    <a:pt x="135127" y="21209"/>
                  </a:lnTo>
                  <a:lnTo>
                    <a:pt x="119633" y="11023"/>
                  </a:lnTo>
                  <a:lnTo>
                    <a:pt x="118363" y="9867"/>
                  </a:lnTo>
                  <a:lnTo>
                    <a:pt x="118363" y="8204"/>
                  </a:lnTo>
                  <a:lnTo>
                    <a:pt x="118363" y="5638"/>
                  </a:lnTo>
                  <a:lnTo>
                    <a:pt x="119887" y="4356"/>
                  </a:lnTo>
                  <a:lnTo>
                    <a:pt x="122808" y="4356"/>
                  </a:lnTo>
                  <a:lnTo>
                    <a:pt x="123698" y="4356"/>
                  </a:lnTo>
                  <a:lnTo>
                    <a:pt x="124713" y="4432"/>
                  </a:lnTo>
                  <a:lnTo>
                    <a:pt x="126110" y="4597"/>
                  </a:lnTo>
                  <a:lnTo>
                    <a:pt x="136778" y="5511"/>
                  </a:lnTo>
                  <a:lnTo>
                    <a:pt x="144906" y="5969"/>
                  </a:lnTo>
                  <a:lnTo>
                    <a:pt x="150368" y="5969"/>
                  </a:lnTo>
                  <a:lnTo>
                    <a:pt x="156463" y="5969"/>
                  </a:lnTo>
                  <a:lnTo>
                    <a:pt x="163575" y="5549"/>
                  </a:lnTo>
                  <a:lnTo>
                    <a:pt x="171957" y="4724"/>
                  </a:lnTo>
                  <a:lnTo>
                    <a:pt x="173481" y="4559"/>
                  </a:lnTo>
                  <a:lnTo>
                    <a:pt x="174751" y="4483"/>
                  </a:lnTo>
                  <a:lnTo>
                    <a:pt x="175895" y="4483"/>
                  </a:lnTo>
                  <a:lnTo>
                    <a:pt x="178307" y="4483"/>
                  </a:lnTo>
                  <a:lnTo>
                    <a:pt x="179450" y="5600"/>
                  </a:lnTo>
                  <a:lnTo>
                    <a:pt x="179450" y="7835"/>
                  </a:lnTo>
                  <a:lnTo>
                    <a:pt x="179450" y="9906"/>
                  </a:lnTo>
                  <a:lnTo>
                    <a:pt x="178307" y="11061"/>
                  </a:lnTo>
                  <a:lnTo>
                    <a:pt x="175895" y="11315"/>
                  </a:lnTo>
                  <a:lnTo>
                    <a:pt x="170306" y="11887"/>
                  </a:lnTo>
                  <a:lnTo>
                    <a:pt x="165226" y="13741"/>
                  </a:lnTo>
                  <a:lnTo>
                    <a:pt x="138340" y="41466"/>
                  </a:lnTo>
                  <a:lnTo>
                    <a:pt x="115859" y="73692"/>
                  </a:lnTo>
                  <a:lnTo>
                    <a:pt x="106552" y="114452"/>
                  </a:lnTo>
                  <a:lnTo>
                    <a:pt x="106745" y="130225"/>
                  </a:lnTo>
                  <a:lnTo>
                    <a:pt x="117094" y="163550"/>
                  </a:lnTo>
                  <a:lnTo>
                    <a:pt x="125475" y="163550"/>
                  </a:lnTo>
                  <a:lnTo>
                    <a:pt x="128397" y="163550"/>
                  </a:lnTo>
                  <a:lnTo>
                    <a:pt x="129921" y="164744"/>
                  </a:lnTo>
                  <a:lnTo>
                    <a:pt x="129921" y="167144"/>
                  </a:lnTo>
                  <a:lnTo>
                    <a:pt x="129921" y="169633"/>
                  </a:lnTo>
                  <a:lnTo>
                    <a:pt x="128270" y="170878"/>
                  </a:lnTo>
                  <a:lnTo>
                    <a:pt x="124968" y="170878"/>
                  </a:lnTo>
                  <a:lnTo>
                    <a:pt x="122427" y="170878"/>
                  </a:lnTo>
                  <a:lnTo>
                    <a:pt x="115570" y="170497"/>
                  </a:lnTo>
                  <a:lnTo>
                    <a:pt x="104394" y="169760"/>
                  </a:lnTo>
                  <a:lnTo>
                    <a:pt x="98044" y="169341"/>
                  </a:lnTo>
                  <a:lnTo>
                    <a:pt x="93472" y="169138"/>
                  </a:lnTo>
                  <a:lnTo>
                    <a:pt x="90804" y="169138"/>
                  </a:lnTo>
                  <a:lnTo>
                    <a:pt x="83752" y="169238"/>
                  </a:lnTo>
                  <a:lnTo>
                    <a:pt x="76295" y="169540"/>
                  </a:lnTo>
                  <a:lnTo>
                    <a:pt x="68409" y="170044"/>
                  </a:lnTo>
                  <a:lnTo>
                    <a:pt x="60071" y="170751"/>
                  </a:lnTo>
                  <a:lnTo>
                    <a:pt x="57911" y="170916"/>
                  </a:lnTo>
                  <a:lnTo>
                    <a:pt x="56260" y="171005"/>
                  </a:lnTo>
                  <a:lnTo>
                    <a:pt x="54991" y="171005"/>
                  </a:lnTo>
                  <a:lnTo>
                    <a:pt x="51816" y="171005"/>
                  </a:lnTo>
                  <a:lnTo>
                    <a:pt x="50292" y="169799"/>
                  </a:lnTo>
                  <a:lnTo>
                    <a:pt x="50292" y="167398"/>
                  </a:lnTo>
                  <a:lnTo>
                    <a:pt x="50292" y="165328"/>
                  </a:lnTo>
                  <a:lnTo>
                    <a:pt x="51434" y="164160"/>
                  </a:lnTo>
                  <a:lnTo>
                    <a:pt x="53848" y="163918"/>
                  </a:lnTo>
                  <a:lnTo>
                    <a:pt x="61975" y="162928"/>
                  </a:lnTo>
                  <a:lnTo>
                    <a:pt x="72389" y="126517"/>
                  </a:lnTo>
                  <a:lnTo>
                    <a:pt x="72245" y="117175"/>
                  </a:lnTo>
                  <a:lnTo>
                    <a:pt x="56260" y="74256"/>
                  </a:lnTo>
                  <a:lnTo>
                    <a:pt x="33781" y="39090"/>
                  </a:lnTo>
                  <a:lnTo>
                    <a:pt x="3555" y="11557"/>
                  </a:lnTo>
                  <a:lnTo>
                    <a:pt x="1143" y="11150"/>
                  </a:lnTo>
                  <a:lnTo>
                    <a:pt x="0" y="10033"/>
                  </a:lnTo>
                  <a:lnTo>
                    <a:pt x="0" y="8204"/>
                  </a:lnTo>
                  <a:lnTo>
                    <a:pt x="0" y="5638"/>
                  </a:lnTo>
                  <a:lnTo>
                    <a:pt x="1524" y="4356"/>
                  </a:lnTo>
                  <a:lnTo>
                    <a:pt x="4318" y="4356"/>
                  </a:lnTo>
                  <a:close/>
                </a:path>
                <a:path w="1178559" h="171450">
                  <a:moveTo>
                    <a:pt x="680974" y="4102"/>
                  </a:moveTo>
                  <a:lnTo>
                    <a:pt x="682625" y="4102"/>
                  </a:lnTo>
                  <a:lnTo>
                    <a:pt x="685419" y="4140"/>
                  </a:lnTo>
                  <a:lnTo>
                    <a:pt x="689355" y="4229"/>
                  </a:lnTo>
                  <a:lnTo>
                    <a:pt x="689991" y="7620"/>
                  </a:lnTo>
                  <a:lnTo>
                    <a:pt x="690626" y="14630"/>
                  </a:lnTo>
                  <a:lnTo>
                    <a:pt x="691642" y="25234"/>
                  </a:lnTo>
                  <a:lnTo>
                    <a:pt x="693420" y="44869"/>
                  </a:lnTo>
                  <a:lnTo>
                    <a:pt x="693420" y="48094"/>
                  </a:lnTo>
                  <a:lnTo>
                    <a:pt x="692150" y="49707"/>
                  </a:lnTo>
                  <a:lnTo>
                    <a:pt x="689355" y="49707"/>
                  </a:lnTo>
                  <a:lnTo>
                    <a:pt x="687324" y="49707"/>
                  </a:lnTo>
                  <a:lnTo>
                    <a:pt x="685292" y="47726"/>
                  </a:lnTo>
                  <a:lnTo>
                    <a:pt x="683386" y="43751"/>
                  </a:lnTo>
                  <a:lnTo>
                    <a:pt x="680338" y="37033"/>
                  </a:lnTo>
                  <a:lnTo>
                    <a:pt x="676275" y="31280"/>
                  </a:lnTo>
                  <a:lnTo>
                    <a:pt x="671322" y="26479"/>
                  </a:lnTo>
                  <a:lnTo>
                    <a:pt x="666369" y="21666"/>
                  </a:lnTo>
                  <a:lnTo>
                    <a:pt x="660653" y="18478"/>
                  </a:lnTo>
                  <a:lnTo>
                    <a:pt x="621919" y="14541"/>
                  </a:lnTo>
                  <a:lnTo>
                    <a:pt x="621012" y="24645"/>
                  </a:lnTo>
                  <a:lnTo>
                    <a:pt x="620379" y="35945"/>
                  </a:lnTo>
                  <a:lnTo>
                    <a:pt x="620008" y="48443"/>
                  </a:lnTo>
                  <a:lnTo>
                    <a:pt x="619886" y="62141"/>
                  </a:lnTo>
                  <a:lnTo>
                    <a:pt x="619958" y="76614"/>
                  </a:lnTo>
                  <a:lnTo>
                    <a:pt x="621029" y="118491"/>
                  </a:lnTo>
                  <a:lnTo>
                    <a:pt x="626618" y="157708"/>
                  </a:lnTo>
                  <a:lnTo>
                    <a:pt x="647319" y="163042"/>
                  </a:lnTo>
                  <a:lnTo>
                    <a:pt x="650621" y="163296"/>
                  </a:lnTo>
                  <a:lnTo>
                    <a:pt x="652145" y="164452"/>
                  </a:lnTo>
                  <a:lnTo>
                    <a:pt x="652145" y="166522"/>
                  </a:lnTo>
                  <a:lnTo>
                    <a:pt x="652145" y="168846"/>
                  </a:lnTo>
                  <a:lnTo>
                    <a:pt x="650748" y="170002"/>
                  </a:lnTo>
                  <a:lnTo>
                    <a:pt x="647953" y="170002"/>
                  </a:lnTo>
                  <a:lnTo>
                    <a:pt x="644525" y="169887"/>
                  </a:lnTo>
                  <a:lnTo>
                    <a:pt x="618744" y="169265"/>
                  </a:lnTo>
                  <a:lnTo>
                    <a:pt x="566420" y="170129"/>
                  </a:lnTo>
                  <a:lnTo>
                    <a:pt x="565276" y="170129"/>
                  </a:lnTo>
                  <a:lnTo>
                    <a:pt x="562609" y="170053"/>
                  </a:lnTo>
                  <a:lnTo>
                    <a:pt x="558800" y="169887"/>
                  </a:lnTo>
                  <a:lnTo>
                    <a:pt x="556895" y="169468"/>
                  </a:lnTo>
                  <a:lnTo>
                    <a:pt x="555878" y="168427"/>
                  </a:lnTo>
                  <a:lnTo>
                    <a:pt x="555878" y="166776"/>
                  </a:lnTo>
                  <a:lnTo>
                    <a:pt x="555878" y="164376"/>
                  </a:lnTo>
                  <a:lnTo>
                    <a:pt x="557529" y="163169"/>
                  </a:lnTo>
                  <a:lnTo>
                    <a:pt x="560577" y="163169"/>
                  </a:lnTo>
                  <a:lnTo>
                    <a:pt x="567944" y="163169"/>
                  </a:lnTo>
                  <a:lnTo>
                    <a:pt x="573531" y="161632"/>
                  </a:lnTo>
                  <a:lnTo>
                    <a:pt x="577214" y="158572"/>
                  </a:lnTo>
                  <a:lnTo>
                    <a:pt x="581025" y="155511"/>
                  </a:lnTo>
                  <a:lnTo>
                    <a:pt x="585396" y="115785"/>
                  </a:lnTo>
                  <a:lnTo>
                    <a:pt x="585470" y="100533"/>
                  </a:lnTo>
                  <a:lnTo>
                    <a:pt x="585277" y="75356"/>
                  </a:lnTo>
                  <a:lnTo>
                    <a:pt x="584692" y="52631"/>
                  </a:lnTo>
                  <a:lnTo>
                    <a:pt x="583701" y="32360"/>
                  </a:lnTo>
                  <a:lnTo>
                    <a:pt x="582295" y="14541"/>
                  </a:lnTo>
                  <a:lnTo>
                    <a:pt x="572722" y="14646"/>
                  </a:lnTo>
                  <a:lnTo>
                    <a:pt x="535051" y="25412"/>
                  </a:lnTo>
                  <a:lnTo>
                    <a:pt x="529335" y="30429"/>
                  </a:lnTo>
                  <a:lnTo>
                    <a:pt x="524763" y="36906"/>
                  </a:lnTo>
                  <a:lnTo>
                    <a:pt x="521207" y="44869"/>
                  </a:lnTo>
                  <a:lnTo>
                    <a:pt x="519810" y="48018"/>
                  </a:lnTo>
                  <a:lnTo>
                    <a:pt x="518159" y="49593"/>
                  </a:lnTo>
                  <a:lnTo>
                    <a:pt x="516381" y="49593"/>
                  </a:lnTo>
                  <a:lnTo>
                    <a:pt x="513587" y="49593"/>
                  </a:lnTo>
                  <a:lnTo>
                    <a:pt x="512191" y="48348"/>
                  </a:lnTo>
                  <a:lnTo>
                    <a:pt x="512191" y="45859"/>
                  </a:lnTo>
                  <a:lnTo>
                    <a:pt x="512191" y="45110"/>
                  </a:lnTo>
                  <a:lnTo>
                    <a:pt x="512699" y="39662"/>
                  </a:lnTo>
                  <a:lnTo>
                    <a:pt x="517271" y="4229"/>
                  </a:lnTo>
                  <a:lnTo>
                    <a:pt x="547445" y="4988"/>
                  </a:lnTo>
                  <a:lnTo>
                    <a:pt x="573404" y="5532"/>
                  </a:lnTo>
                  <a:lnTo>
                    <a:pt x="595173" y="5859"/>
                  </a:lnTo>
                  <a:lnTo>
                    <a:pt x="612775" y="5969"/>
                  </a:lnTo>
                  <a:lnTo>
                    <a:pt x="624798" y="5883"/>
                  </a:lnTo>
                  <a:lnTo>
                    <a:pt x="637428" y="5626"/>
                  </a:lnTo>
                  <a:lnTo>
                    <a:pt x="650654" y="5197"/>
                  </a:lnTo>
                  <a:lnTo>
                    <a:pt x="664463" y="4597"/>
                  </a:lnTo>
                  <a:lnTo>
                    <a:pt x="671195" y="4267"/>
                  </a:lnTo>
                  <a:lnTo>
                    <a:pt x="676655" y="4102"/>
                  </a:lnTo>
                  <a:lnTo>
                    <a:pt x="680974" y="4102"/>
                  </a:lnTo>
                  <a:close/>
                </a:path>
                <a:path w="1178559" h="171450">
                  <a:moveTo>
                    <a:pt x="1120521" y="1498"/>
                  </a:moveTo>
                  <a:lnTo>
                    <a:pt x="1162970" y="17074"/>
                  </a:lnTo>
                  <a:lnTo>
                    <a:pt x="1170685" y="38671"/>
                  </a:lnTo>
                  <a:lnTo>
                    <a:pt x="1167969" y="52263"/>
                  </a:lnTo>
                  <a:lnTo>
                    <a:pt x="1159811" y="63796"/>
                  </a:lnTo>
                  <a:lnTo>
                    <a:pt x="1146200" y="73270"/>
                  </a:lnTo>
                  <a:lnTo>
                    <a:pt x="1127125" y="80683"/>
                  </a:lnTo>
                  <a:lnTo>
                    <a:pt x="1139247" y="83776"/>
                  </a:lnTo>
                  <a:lnTo>
                    <a:pt x="1175337" y="110110"/>
                  </a:lnTo>
                  <a:lnTo>
                    <a:pt x="1178559" y="125780"/>
                  </a:lnTo>
                  <a:lnTo>
                    <a:pt x="1177966" y="132745"/>
                  </a:lnTo>
                  <a:lnTo>
                    <a:pt x="1152677" y="164410"/>
                  </a:lnTo>
                  <a:lnTo>
                    <a:pt x="1106551" y="170751"/>
                  </a:lnTo>
                  <a:lnTo>
                    <a:pt x="1102359" y="170751"/>
                  </a:lnTo>
                  <a:lnTo>
                    <a:pt x="1095755" y="170522"/>
                  </a:lnTo>
                  <a:lnTo>
                    <a:pt x="1086611" y="170078"/>
                  </a:lnTo>
                  <a:lnTo>
                    <a:pt x="1079246" y="169697"/>
                  </a:lnTo>
                  <a:lnTo>
                    <a:pt x="1073403" y="169506"/>
                  </a:lnTo>
                  <a:lnTo>
                    <a:pt x="1069085" y="169506"/>
                  </a:lnTo>
                  <a:lnTo>
                    <a:pt x="1063498" y="169506"/>
                  </a:lnTo>
                  <a:lnTo>
                    <a:pt x="1055877" y="169887"/>
                  </a:lnTo>
                  <a:lnTo>
                    <a:pt x="1046352" y="170624"/>
                  </a:lnTo>
                  <a:lnTo>
                    <a:pt x="1042543" y="170954"/>
                  </a:lnTo>
                  <a:lnTo>
                    <a:pt x="1039749" y="171119"/>
                  </a:lnTo>
                  <a:lnTo>
                    <a:pt x="1038225" y="171119"/>
                  </a:lnTo>
                  <a:lnTo>
                    <a:pt x="1034923" y="171119"/>
                  </a:lnTo>
                  <a:lnTo>
                    <a:pt x="1033399" y="169926"/>
                  </a:lnTo>
                  <a:lnTo>
                    <a:pt x="1033399" y="167525"/>
                  </a:lnTo>
                  <a:lnTo>
                    <a:pt x="1033399" y="165696"/>
                  </a:lnTo>
                  <a:lnTo>
                    <a:pt x="1034669" y="164617"/>
                  </a:lnTo>
                  <a:lnTo>
                    <a:pt x="1037208" y="164287"/>
                  </a:lnTo>
                  <a:lnTo>
                    <a:pt x="1042416" y="163626"/>
                  </a:lnTo>
                  <a:lnTo>
                    <a:pt x="1046226" y="162737"/>
                  </a:lnTo>
                  <a:lnTo>
                    <a:pt x="1056512" y="149021"/>
                  </a:lnTo>
                  <a:lnTo>
                    <a:pt x="1056512" y="143052"/>
                  </a:lnTo>
                  <a:lnTo>
                    <a:pt x="1057528" y="85064"/>
                  </a:lnTo>
                  <a:lnTo>
                    <a:pt x="1056894" y="41795"/>
                  </a:lnTo>
                  <a:lnTo>
                    <a:pt x="1050289" y="14287"/>
                  </a:lnTo>
                  <a:lnTo>
                    <a:pt x="1048511" y="13055"/>
                  </a:lnTo>
                  <a:lnTo>
                    <a:pt x="1045718" y="12306"/>
                  </a:lnTo>
                  <a:lnTo>
                    <a:pt x="1041907" y="12052"/>
                  </a:lnTo>
                  <a:lnTo>
                    <a:pt x="1038605" y="11887"/>
                  </a:lnTo>
                  <a:lnTo>
                    <a:pt x="1036447" y="11518"/>
                  </a:lnTo>
                  <a:lnTo>
                    <a:pt x="1035557" y="10934"/>
                  </a:lnTo>
                  <a:lnTo>
                    <a:pt x="1034542" y="10363"/>
                  </a:lnTo>
                  <a:lnTo>
                    <a:pt x="1034160" y="9410"/>
                  </a:lnTo>
                  <a:lnTo>
                    <a:pt x="1034160" y="8077"/>
                  </a:lnTo>
                  <a:lnTo>
                    <a:pt x="1034160" y="6337"/>
                  </a:lnTo>
                  <a:lnTo>
                    <a:pt x="1035050" y="5257"/>
                  </a:lnTo>
                  <a:lnTo>
                    <a:pt x="1037081" y="4851"/>
                  </a:lnTo>
                  <a:lnTo>
                    <a:pt x="1038986" y="4432"/>
                  </a:lnTo>
                  <a:lnTo>
                    <a:pt x="1044448" y="4229"/>
                  </a:lnTo>
                  <a:lnTo>
                    <a:pt x="1053464" y="4229"/>
                  </a:lnTo>
                  <a:lnTo>
                    <a:pt x="1065728" y="4119"/>
                  </a:lnTo>
                  <a:lnTo>
                    <a:pt x="1077563" y="3792"/>
                  </a:lnTo>
                  <a:lnTo>
                    <a:pt x="1088969" y="3248"/>
                  </a:lnTo>
                  <a:lnTo>
                    <a:pt x="1099947" y="2489"/>
                  </a:lnTo>
                  <a:lnTo>
                    <a:pt x="1108455" y="1828"/>
                  </a:lnTo>
                  <a:lnTo>
                    <a:pt x="1115313" y="1498"/>
                  </a:lnTo>
                  <a:lnTo>
                    <a:pt x="1120521" y="1498"/>
                  </a:lnTo>
                  <a:close/>
                </a:path>
                <a:path w="1178559" h="171450">
                  <a:moveTo>
                    <a:pt x="750188" y="0"/>
                  </a:moveTo>
                  <a:lnTo>
                    <a:pt x="749934" y="8293"/>
                  </a:lnTo>
                  <a:lnTo>
                    <a:pt x="749807" y="15417"/>
                  </a:lnTo>
                  <a:lnTo>
                    <a:pt x="749807" y="21374"/>
                  </a:lnTo>
                  <a:lnTo>
                    <a:pt x="749934" y="54559"/>
                  </a:lnTo>
                  <a:lnTo>
                    <a:pt x="749956" y="64212"/>
                  </a:lnTo>
                  <a:lnTo>
                    <a:pt x="750014" y="71801"/>
                  </a:lnTo>
                  <a:lnTo>
                    <a:pt x="750095" y="77324"/>
                  </a:lnTo>
                  <a:lnTo>
                    <a:pt x="750188" y="80784"/>
                  </a:lnTo>
                  <a:lnTo>
                    <a:pt x="755142" y="74066"/>
                  </a:lnTo>
                  <a:lnTo>
                    <a:pt x="760602" y="69037"/>
                  </a:lnTo>
                  <a:lnTo>
                    <a:pt x="766572" y="65684"/>
                  </a:lnTo>
                  <a:lnTo>
                    <a:pt x="772541" y="62331"/>
                  </a:lnTo>
                  <a:lnTo>
                    <a:pt x="779145" y="60642"/>
                  </a:lnTo>
                  <a:lnTo>
                    <a:pt x="786383" y="60642"/>
                  </a:lnTo>
                  <a:lnTo>
                    <a:pt x="792226" y="60642"/>
                  </a:lnTo>
                  <a:lnTo>
                    <a:pt x="797686" y="62001"/>
                  </a:lnTo>
                  <a:lnTo>
                    <a:pt x="819122" y="100093"/>
                  </a:lnTo>
                  <a:lnTo>
                    <a:pt x="819403" y="110909"/>
                  </a:lnTo>
                  <a:lnTo>
                    <a:pt x="819023" y="149987"/>
                  </a:lnTo>
                  <a:lnTo>
                    <a:pt x="819023" y="158521"/>
                  </a:lnTo>
                  <a:lnTo>
                    <a:pt x="822325" y="163131"/>
                  </a:lnTo>
                  <a:lnTo>
                    <a:pt x="829055" y="163791"/>
                  </a:lnTo>
                  <a:lnTo>
                    <a:pt x="831723" y="164045"/>
                  </a:lnTo>
                  <a:lnTo>
                    <a:pt x="832993" y="165163"/>
                  </a:lnTo>
                  <a:lnTo>
                    <a:pt x="832993" y="167144"/>
                  </a:lnTo>
                  <a:lnTo>
                    <a:pt x="832993" y="169545"/>
                  </a:lnTo>
                  <a:lnTo>
                    <a:pt x="831596" y="170751"/>
                  </a:lnTo>
                  <a:lnTo>
                    <a:pt x="828801" y="170751"/>
                  </a:lnTo>
                  <a:lnTo>
                    <a:pt x="828039" y="170751"/>
                  </a:lnTo>
                  <a:lnTo>
                    <a:pt x="826897" y="170675"/>
                  </a:lnTo>
                  <a:lnTo>
                    <a:pt x="799719" y="169506"/>
                  </a:lnTo>
                  <a:lnTo>
                    <a:pt x="797813" y="169506"/>
                  </a:lnTo>
                  <a:lnTo>
                    <a:pt x="794384" y="169760"/>
                  </a:lnTo>
                  <a:lnTo>
                    <a:pt x="789431" y="170256"/>
                  </a:lnTo>
                  <a:lnTo>
                    <a:pt x="785876" y="170586"/>
                  </a:lnTo>
                  <a:lnTo>
                    <a:pt x="782827" y="170751"/>
                  </a:lnTo>
                  <a:lnTo>
                    <a:pt x="780287" y="170751"/>
                  </a:lnTo>
                  <a:lnTo>
                    <a:pt x="776985" y="170751"/>
                  </a:lnTo>
                  <a:lnTo>
                    <a:pt x="775207" y="169633"/>
                  </a:lnTo>
                  <a:lnTo>
                    <a:pt x="775207" y="167398"/>
                  </a:lnTo>
                  <a:lnTo>
                    <a:pt x="775207" y="165493"/>
                  </a:lnTo>
                  <a:lnTo>
                    <a:pt x="777112" y="164249"/>
                  </a:lnTo>
                  <a:lnTo>
                    <a:pt x="780923" y="163664"/>
                  </a:lnTo>
                  <a:lnTo>
                    <a:pt x="784732" y="163093"/>
                  </a:lnTo>
                  <a:lnTo>
                    <a:pt x="787146" y="160718"/>
                  </a:lnTo>
                  <a:lnTo>
                    <a:pt x="789939" y="118872"/>
                  </a:lnTo>
                  <a:lnTo>
                    <a:pt x="789751" y="105742"/>
                  </a:lnTo>
                  <a:lnTo>
                    <a:pt x="781050" y="72453"/>
                  </a:lnTo>
                  <a:lnTo>
                    <a:pt x="775080" y="72453"/>
                  </a:lnTo>
                  <a:lnTo>
                    <a:pt x="770127" y="72453"/>
                  </a:lnTo>
                  <a:lnTo>
                    <a:pt x="750024" y="107962"/>
                  </a:lnTo>
                  <a:lnTo>
                    <a:pt x="748792" y="133883"/>
                  </a:lnTo>
                  <a:lnTo>
                    <a:pt x="748792" y="140589"/>
                  </a:lnTo>
                  <a:lnTo>
                    <a:pt x="749046" y="146443"/>
                  </a:lnTo>
                  <a:lnTo>
                    <a:pt x="749807" y="151447"/>
                  </a:lnTo>
                  <a:lnTo>
                    <a:pt x="750443" y="156451"/>
                  </a:lnTo>
                  <a:lnTo>
                    <a:pt x="751331" y="159575"/>
                  </a:lnTo>
                  <a:lnTo>
                    <a:pt x="752601" y="160807"/>
                  </a:lnTo>
                  <a:lnTo>
                    <a:pt x="753745" y="162052"/>
                  </a:lnTo>
                  <a:lnTo>
                    <a:pt x="755776" y="162877"/>
                  </a:lnTo>
                  <a:lnTo>
                    <a:pt x="758698" y="163296"/>
                  </a:lnTo>
                  <a:lnTo>
                    <a:pt x="761873" y="163626"/>
                  </a:lnTo>
                  <a:lnTo>
                    <a:pt x="763397" y="164947"/>
                  </a:lnTo>
                  <a:lnTo>
                    <a:pt x="763397" y="167271"/>
                  </a:lnTo>
                  <a:lnTo>
                    <a:pt x="763397" y="169430"/>
                  </a:lnTo>
                  <a:lnTo>
                    <a:pt x="761619" y="170497"/>
                  </a:lnTo>
                  <a:lnTo>
                    <a:pt x="758062" y="170497"/>
                  </a:lnTo>
                  <a:lnTo>
                    <a:pt x="755396" y="170497"/>
                  </a:lnTo>
                  <a:lnTo>
                    <a:pt x="751585" y="170281"/>
                  </a:lnTo>
                  <a:lnTo>
                    <a:pt x="746505" y="169824"/>
                  </a:lnTo>
                  <a:lnTo>
                    <a:pt x="742314" y="169443"/>
                  </a:lnTo>
                  <a:lnTo>
                    <a:pt x="738631" y="169265"/>
                  </a:lnTo>
                  <a:lnTo>
                    <a:pt x="735456" y="169265"/>
                  </a:lnTo>
                  <a:lnTo>
                    <a:pt x="728852" y="169265"/>
                  </a:lnTo>
                  <a:lnTo>
                    <a:pt x="722883" y="169595"/>
                  </a:lnTo>
                  <a:lnTo>
                    <a:pt x="717169" y="170256"/>
                  </a:lnTo>
                  <a:lnTo>
                    <a:pt x="714375" y="170586"/>
                  </a:lnTo>
                  <a:lnTo>
                    <a:pt x="710692" y="170751"/>
                  </a:lnTo>
                  <a:lnTo>
                    <a:pt x="706120" y="170751"/>
                  </a:lnTo>
                  <a:lnTo>
                    <a:pt x="703706" y="170751"/>
                  </a:lnTo>
                  <a:lnTo>
                    <a:pt x="702563" y="169595"/>
                  </a:lnTo>
                  <a:lnTo>
                    <a:pt x="702563" y="167271"/>
                  </a:lnTo>
                  <a:lnTo>
                    <a:pt x="702563" y="165366"/>
                  </a:lnTo>
                  <a:lnTo>
                    <a:pt x="704214" y="164160"/>
                  </a:lnTo>
                  <a:lnTo>
                    <a:pt x="707644" y="163664"/>
                  </a:lnTo>
                  <a:lnTo>
                    <a:pt x="711834" y="163169"/>
                  </a:lnTo>
                  <a:lnTo>
                    <a:pt x="714755" y="161417"/>
                  </a:lnTo>
                  <a:lnTo>
                    <a:pt x="720062" y="109672"/>
                  </a:lnTo>
                  <a:lnTo>
                    <a:pt x="720530" y="66551"/>
                  </a:lnTo>
                  <a:lnTo>
                    <a:pt x="720598" y="39395"/>
                  </a:lnTo>
                  <a:lnTo>
                    <a:pt x="720598" y="27546"/>
                  </a:lnTo>
                  <a:lnTo>
                    <a:pt x="719581" y="19862"/>
                  </a:lnTo>
                  <a:lnTo>
                    <a:pt x="717803" y="16344"/>
                  </a:lnTo>
                  <a:lnTo>
                    <a:pt x="716026" y="12827"/>
                  </a:lnTo>
                  <a:lnTo>
                    <a:pt x="712977" y="10363"/>
                  </a:lnTo>
                  <a:lnTo>
                    <a:pt x="708659" y="8953"/>
                  </a:lnTo>
                  <a:lnTo>
                    <a:pt x="704469" y="7620"/>
                  </a:lnTo>
                  <a:lnTo>
                    <a:pt x="702436" y="6096"/>
                  </a:lnTo>
                  <a:lnTo>
                    <a:pt x="702436" y="4356"/>
                  </a:lnTo>
                  <a:lnTo>
                    <a:pt x="702436" y="2120"/>
                  </a:lnTo>
                  <a:lnTo>
                    <a:pt x="704214" y="1003"/>
                  </a:lnTo>
                  <a:lnTo>
                    <a:pt x="707771" y="1003"/>
                  </a:lnTo>
                  <a:lnTo>
                    <a:pt x="717559" y="939"/>
                  </a:lnTo>
                  <a:lnTo>
                    <a:pt x="727884" y="749"/>
                  </a:lnTo>
                  <a:lnTo>
                    <a:pt x="738757" y="435"/>
                  </a:lnTo>
                  <a:lnTo>
                    <a:pt x="750188" y="0"/>
                  </a:lnTo>
                  <a:close/>
                </a:path>
              </a:pathLst>
            </a:custGeom>
            <a:ln w="9144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387970" y="239016"/>
            <a:ext cx="23958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Office:</a:t>
            </a:r>
            <a:r>
              <a:rPr sz="1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US" sz="1400" b="1" spc="-25" dirty="0" smtClean="0">
                <a:solidFill>
                  <a:srgbClr val="001F5F"/>
                </a:solidFill>
                <a:latin typeface="Times New Roman"/>
                <a:cs typeface="Times New Roman"/>
              </a:rPr>
              <a:t>        </a:t>
            </a:r>
            <a:r>
              <a:rPr sz="1400" b="1" dirty="0" smtClean="0">
                <a:solidFill>
                  <a:srgbClr val="001F5F"/>
                </a:solidFill>
                <a:latin typeface="Times New Roman"/>
                <a:cs typeface="Times New Roman"/>
              </a:rPr>
              <a:t>Hyder</a:t>
            </a:r>
            <a:r>
              <a:rPr sz="1400" b="1" spc="5" dirty="0" smtClean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1400" b="1" dirty="0" smtClean="0">
                <a:solidFill>
                  <a:srgbClr val="001F5F"/>
                </a:solidFill>
                <a:latin typeface="Times New Roman"/>
                <a:cs typeface="Times New Roman"/>
              </a:rPr>
              <a:t>ba</a:t>
            </a:r>
            <a:r>
              <a:rPr sz="1400" b="1" spc="-15" dirty="0" smtClean="0">
                <a:solidFill>
                  <a:srgbClr val="001F5F"/>
                </a:solidFill>
                <a:latin typeface="Times New Roman"/>
                <a:cs typeface="Times New Roman"/>
              </a:rPr>
              <a:t>d</a:t>
            </a: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,</a:t>
            </a:r>
            <a:r>
              <a:rPr sz="1400" b="1" spc="-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US" sz="1400" b="1" spc="-114" dirty="0" smtClean="0">
                <a:solidFill>
                  <a:srgbClr val="001F5F"/>
                </a:solidFill>
                <a:latin typeface="Times New Roman"/>
                <a:cs typeface="Times New Roman"/>
              </a:rPr>
              <a:t>                      	</a:t>
            </a:r>
            <a:r>
              <a:rPr lang="en-US" sz="1400" b="1" spc="-10" dirty="0" smtClean="0">
                <a:solidFill>
                  <a:srgbClr val="001F5F"/>
                </a:solidFill>
                <a:latin typeface="Times New Roman"/>
                <a:cs typeface="Times New Roman"/>
              </a:rPr>
              <a:t>Visakhapatnam</a:t>
            </a:r>
            <a:r>
              <a:rPr sz="1400" b="1" dirty="0" smtClean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47" y="826824"/>
            <a:ext cx="5636978" cy="4583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243048"/>
            <a:ext cx="10134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/>
              <a:t>2026 </a:t>
            </a:r>
            <a:endParaRPr lang="en-IN" sz="11500" b="1" dirty="0"/>
          </a:p>
        </p:txBody>
      </p:sp>
    </p:spTree>
    <p:extLst>
      <p:ext uri="{BB962C8B-B14F-4D97-AF65-F5344CB8AC3E}">
        <p14:creationId xmlns:p14="http://schemas.microsoft.com/office/powerpoint/2010/main" val="369885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0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5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76200"/>
            <a:ext cx="12192000" cy="6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8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443904"/>
            <a:ext cx="9067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/>
              <a:t>OUR TRAINED COLLEGES</a:t>
            </a:r>
            <a:endParaRPr lang="en-IN" sz="11500" b="1" dirty="0"/>
          </a:p>
        </p:txBody>
      </p:sp>
    </p:spTree>
    <p:extLst>
      <p:ext uri="{BB962C8B-B14F-4D97-AF65-F5344CB8AC3E}">
        <p14:creationId xmlns:p14="http://schemas.microsoft.com/office/powerpoint/2010/main" val="400487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209800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RAGHU ENGINEERING COLLEGE</a:t>
            </a:r>
            <a:endParaRPr lang="en-US" sz="5400" b="1" dirty="0"/>
          </a:p>
          <a:p>
            <a:pPr algn="ctr"/>
            <a:r>
              <a:rPr lang="en-US" sz="5400" b="1" dirty="0" smtClean="0"/>
              <a:t>VIZAG </a:t>
            </a:r>
          </a:p>
          <a:p>
            <a:pPr algn="ctr"/>
            <a:endParaRPr lang="en-US" sz="5400" b="1" dirty="0"/>
          </a:p>
          <a:p>
            <a:pPr algn="ctr"/>
            <a:r>
              <a:rPr lang="en-US" sz="5400" b="1" dirty="0" smtClean="0"/>
              <a:t>CRT and Company specific</a:t>
            </a:r>
            <a:endParaRPr lang="en-IN" sz="5400" b="1" dirty="0"/>
          </a:p>
        </p:txBody>
      </p:sp>
      <p:sp>
        <p:nvSpPr>
          <p:cNvPr id="3" name="AutoShape 2" descr="data:image/png;base64,iVBORw0KGgoAAAANSUhEUgAAACAAAAAcCAMAAAA3HE0QAAACcFBMVEVHcEzSskTnxFXu3Vzq0mTn1HPv4mPlz2LGqVX26mfy8Xrg25H+/Grr7IbZ1Zvq6ID06WjZwV4weZHp6Iz59Gri0mPy7HPx6XXz7W789XP262OEUxn771z28Gvd247y5q399dbWqUr68K327XXu7Hf44lz0w0f89F23nD/47mfys0fr2Wj2+f3V3vXMxcLYrV65zub4/P/t7IH39/j////x2rz8/P75+vje24r08Xr583ny5rz3+f339/Lu7+7Y2Nff3t7Y1dfv9P/06cfp54vw7oz4+fu0tLWQkZX6/P7z8/NpaGw2Njuenp729fbz8IHv6ZMADkC0s7XCwcHi8ffu8PCqq6v98YfOtlT58IHD1ury2cfpxrPNzs7y6oXo6Oji4uHk4+O/0ujUwr3w5tTIx8js3Wbp1l/3+Pre6PTc6Pe7u7pMTFHv5JPx3luFhIDJyM7f353Rzszs7fNtO07zvKPin4T6/v/58cu8v8DqgFb6TADwjF/a63nX3pPfYi7vgij6xUn711DwjiypOEPJAAXTAhboAxrxZCL0diPtBhSyaGzSeX7haGfqAATbS03Snp6uEBp7LGWrHSm/LDfPnqLXq6zafH7oOjztShvxaCTpJC3lUVDkd3XTiorDIzC+ChLDhWXkl0HwmyvnVxLWACjIM0mtg1XOMDzan6XAcnjcMD3mNgDhijzCn22gICDOABixJxPatUHwwzXzuzX1ojLpSSTqPyfkQyOrKjmeAgzYFBugDhTjzFnrsUPnnTflmECmGCvBWh6fPhKFIQieHiaiMz6EHwqbORK7VB7BekB7XS9gPR1pNjBqQUhdPiSskLkdAAAA0HRSTlMAN2iojr+3Ykr3rZb9f2WX214GXfZOydWl/+0Q+eN18f+t/v+k28z/KP+3ekYf/vsQUb/o//jX/43b86Gqt////p8ybqjVnf/7wf////+H0rVO7P/U9///V+jEyvL/yvv+///C5d6fgt3/7f/Emm7/bIJZakb5/nH9oPH/8RQh//71+f9T///4yP//wvvs////syT/9uTzz8j/+/7//////2Dh//+db1ePg5v//+GG/+/9iqLh/////8r//v9CfYqk2f///8O/////d5LYfHXW4Li6RQAAAmRJREFUeAFl0UN4nFEYhuHvHbP46za2U9u2talt2+amNje1bduMbY9nwjO4MmjzrO/DD+QSKjORMxfAE8NaBXhAUVXAVfCLJVZAGr5IBGT8BxoV1gKsghgPtqL/BcFlwnLBnzBY+ybw1avKuQxXIAqLrSFIDhPbdjD8bqWqiSiVCwjifnAemuqlIq1YbJDDUmYjQ1yeE4g64kVJT+Bjq0KxApZu8vs/h8oJGrZ80Fwl5uTGIrICUWqZMqlUYcqwA8sJ9X2Jf6+lO6BX6Emva1jY6J60Is8ORqfI60TxwUABQIabPpV4H8dSnOaPAyDvZck4EBJ9AUNpIoULj03NZfWP2IGk1/uuUa0/U5g2pQWS9WEJfO/nhn4XRu+1g0aeFeraNTPDK4y63HbRCpL96BpT7fbA88wOyH345V5XfaguX62Q5vkmUu0rC++lMCM5wLRfaVrVohcKpcYkrl9Hkxu+u56u7dNyJyDf/JB6KV2jFLktcD8yranwgqp5kinDBdRsHnZ3yB1+H4DwMff78rMa5cAj5ARraG85x7Rzi+/8pvDq3HtR4bQDy2iTA3BzCLjPSlK7feqH2y1e1efeL0UZ3fhuB5sBEEquR9euTekRwYIjNeahnLGi3XawC0AZETNtV0a8VdAsnphIAGBeJdgLS0YZNOXEgZiaagIwSQDNXBs4AyR7x7nJUCrC+NNFHPJg8Ex3N8XzQzCUQNyJqBBY+9SQuYMIlCLPCGOW/lDwpELQA+uEu1vf2rnHY4AY6/7oxUYiuqZuxMSdcMYbMEnbUdXe6pSwJMYpP6AZVe0ryuInMDOuSO/uLHcC+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data:image/jpeg;base64,/9j/4AAQSkZJRgABAQAAAQABAAD/2wCEAAkGBwgHBgkIBwgKCgkLDRYPDQwMDRsUFRAWIB0iIiAdHx8kKDQsJCYxJx8fLT0tMTU3Ojo6Iys/RD84QzQ5OjcBCgoKDQwNGg8PGjclHyU3Nzc3Nzc3Nzc3Nzc3Nzc3Nzc3Nzc3Nzc3Nzc3Nzc3Nzc3Nzc3Nzc3Nzc3Nzc3Nzc3N//AABEIADgAOAMBIgACEQEDEQH/xAAbAAACAwEBAQAAAAAAAAAAAAAABgQFBwMCAf/EADIQAAEDAgUCBQMBCQAAAAAAAAECAwQFEQAGEiExE0EUIlFhgQcyccEVIyQzNEJSgtH/xAAZAQADAQEBAAAAAAAAAAAAAAACAwQFAQD/xAArEQACAgECBAMJAQAAAAAAAAABAgARAwQhMUFhkVGx8BITQlJxgcHR4QX/2gAMAwEAAhEDEQA/ANxwt5szbEy+gMhKZE9wDpsdQIAvsCtR2SPzzY24OLDM1YboVFk1B0AltNm0qVpC1nZIv2uSN+2MYp9GqOZs2rbbmvB15sOVKSAmwQTcJHvskpAvp2KVkEFPhXPhDVbkmo5lrdXmFmRUZDvfwVIUU7W4ukXBuUkFSrKCT/kMcGaDVUq6r9Hr5bs3dSXlBdwkhZv1b+ZRSfYA40+MxT8pyoFOhxW2mJiVoDxHmLwsU6j31XV8j3wux6jUFOtSwHzJXK6KkEHY3se3xz69sR6jVtioKtyvHhsWTty5euEWqdmWt0eQptmpyApoAqhVJK3ApNk30lQ1XCtQJ1EWsexxpOTM5Q8zxgOi7CnJQFriPpKVaTwpNwNSTcb++PD0Sl51aqcWbFaeiR3RHQ4U7lwC61JPpuB8X9MZhV4FRyrWVtIN5zK/EwpxW22laSTrU6ogbAFIULm4tYAkqxWrBxt/Il0o0eXcTeRgxV5YrbGYaFDqkawRIbuUg30KGyk/BuMGOxBFGom/V+XvRaesu9J55x1wNsF0KAAQAoBaCAS4Bq1CxI/OPH0ypypGTZU2NI8NPqTy3m30/cDe6b3vfjcb3F7k45fWZ2pxHaG9SemHJDjkNRcaSsecDbcG2wNyN7XwoZerdLjZcp0WY5IalxyNSVslaW9K9Kha43sD3G4wQxs4AUXv+IwOEW/p5xsn1KoZjoi+oylVQhLGzJGkncarX9fT0xKjUQxoIjVOUFLSPFGW28oOLWSSNwebqJPr8kYoKFOhRICVwHlhRIjtKV5lIbA0jngjy837fnFymm1CPMhxFzo7LaGwWi4S4rSmw47kG1z7j84wijh3D37QP749ZpZsysqjGKU7+VgdIQalNpEfwdMdSG1yyhvqNhNr2BUSeQLgdvTtjv8AU6nBGVYE59SHH4bqeo64OpdKtl3uCCLE7EW9u2IWYpEuj1lT8oPKpyXU9R5DIc6Nk/aNjb7zY24VbnCrXK3Bdy3U6dTXnXFS1J6TKGCkKWSlI2ud9z/zGhotNm9guQfDptJ8+VDkUWLIs+O/jHz6STS8K1F1LKEyUvoCtOwWCk2KSUkEtk3BI3x8xC+iiqhKXXplVcLj6H0RNRJP8vUSLnc218nf13wYsYUxEiaNef4DdQy64jqtNSWVpfiqdVYF1BuE/wC26fnGG1SENInR0FMd3dYUQVsugecKHbjf0KSTsb42rOwqKJ1HepUdT7iXFpcSEkjQrSDqI4HG+FGvU2aiovzaU2zGqSj52ZCCWXVf26rHZwcg7pVYHfSCJBr30+pplpfm6yg6cHCrXd3t67iL+V6vT2YgprzxjuhSv3jjY0HnY8b+/wCuHHK06KahUas5KbeQhpuM0sAhKTc3sDwSdH52xkVKptRZrAp9VaTCbQ064FykiyAlBI0qUdwTYDc84a4Tc+nNmPHe6Ta5bzaCUlOhTR+9N7adZ0p9CVJB5ubtUfeN7zELvfjt9osO4QYX4DvHSrQYWYqW66Ko1oUStSmQkqNuxBPltbk27d8ZpAZEdHj3kqcQ1/TpSrd5w7It7EE29jq40kwKhUMw5mraUsRXX3E6B00shJtzpcIO25I3I29O2j5cp8p+pMVKpCPLnA2S1GSei1sQQ3cnUu/JJ0pB2sN8I1OtbS4St2T8I43OhBkYMe/TpHrIlF/YeW40dxSFyHSZEhaPtU6s6lW9t7D2GDELIkyTMk1ZUiOqMhLqA0zYgAea6ve/qOcGBwZDkxh2FE8pzUYjiyFDG62IVQpseeB1kkOJFkuINlJ+e49jcYMGDZVYUwsRQJBsRdk5TeSx4eMqM7GBNmnUaQLi3FiD622HtirbyEylxRXRqWsWUB/DNCxNrHjtv23vgwYjP+fhN1YvwMaM7iW8TKz3RQy+WGWkgjSzc3BN+AEpBFgODhihQGIYPSR51fctW6lfP6DbHzBhuHSYcO6DeA2Rm4yVYemDBgxTAn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312738"/>
            <a:ext cx="2051157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209800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BAPATLA ENGINEERING COLLEGE</a:t>
            </a:r>
            <a:endParaRPr lang="en-US" sz="5400" b="1" dirty="0"/>
          </a:p>
          <a:p>
            <a:pPr algn="ctr"/>
            <a:r>
              <a:rPr lang="en-US" sz="5400" b="1" dirty="0" err="1" smtClean="0"/>
              <a:t>Bapatla</a:t>
            </a:r>
            <a:endParaRPr lang="en-US" sz="5400" b="1" dirty="0" smtClean="0"/>
          </a:p>
          <a:p>
            <a:pPr algn="ctr"/>
            <a:endParaRPr lang="en-US" sz="5400" b="1" dirty="0"/>
          </a:p>
          <a:p>
            <a:pPr algn="ctr"/>
            <a:r>
              <a:rPr lang="en-US" sz="5400" b="1" dirty="0" smtClean="0"/>
              <a:t>CRT</a:t>
            </a:r>
            <a:endParaRPr lang="en-IN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971802"/>
            <a:ext cx="9067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VIGNAN'S INSTITUTE OF MANAGEMENT AND TECHNOLOGY FOR WOMEN</a:t>
            </a:r>
          </a:p>
          <a:p>
            <a:pPr algn="ctr"/>
            <a:r>
              <a:rPr lang="en-US" sz="4000" b="1" dirty="0" smtClean="0"/>
              <a:t>Hyderabad 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b="1" dirty="0" smtClean="0"/>
              <a:t>CRT Program</a:t>
            </a:r>
            <a:endParaRPr lang="en-IN" sz="4000" b="1" dirty="0"/>
          </a:p>
        </p:txBody>
      </p:sp>
      <p:pic>
        <p:nvPicPr>
          <p:cNvPr id="2052" name="Picture 4" descr="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61978"/>
            <a:ext cx="27432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62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971802"/>
            <a:ext cx="906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Mother Theresa Institute of Engineering and Technology</a:t>
            </a:r>
            <a:endParaRPr lang="en-US" sz="4800" b="1" dirty="0"/>
          </a:p>
          <a:p>
            <a:pPr algn="ctr"/>
            <a:r>
              <a:rPr lang="en-US" sz="4000" b="1" dirty="0" err="1" smtClean="0"/>
              <a:t>Palamaner</a:t>
            </a:r>
            <a:r>
              <a:rPr lang="en-US" sz="4000" b="1" dirty="0" smtClean="0"/>
              <a:t> 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b="1" dirty="0" smtClean="0"/>
              <a:t>CRT Program</a:t>
            </a:r>
            <a:endParaRPr lang="en-IN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8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743200" y="2205037"/>
            <a:ext cx="783844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spc="-90" dirty="0" smtClean="0">
                <a:solidFill>
                  <a:srgbClr val="000000"/>
                </a:solidFill>
                <a:latin typeface="Times New Roman"/>
                <a:cs typeface="Times New Roman"/>
              </a:rPr>
              <a:t>Hyderabad</a:t>
            </a:r>
            <a:br>
              <a:rPr lang="en-US" sz="4000" spc="-90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4000" spc="-90" dirty="0">
                <a:solidFill>
                  <a:srgbClr val="000000"/>
                </a:solidFill>
              </a:rPr>
              <a:t/>
            </a:r>
            <a:br>
              <a:rPr lang="en-US" sz="4000" spc="-90" dirty="0">
                <a:solidFill>
                  <a:srgbClr val="000000"/>
                </a:solidFill>
              </a:rPr>
            </a:br>
            <a:r>
              <a:rPr lang="en-US" sz="4000" spc="-90" dirty="0" smtClean="0">
                <a:solidFill>
                  <a:srgbClr val="000000"/>
                </a:solidFill>
                <a:latin typeface="Times New Roman"/>
                <a:cs typeface="Times New Roman"/>
              </a:rPr>
              <a:t/>
            </a:r>
            <a:br>
              <a:rPr lang="en-US" sz="4000" spc="-90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4000" spc="-9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ACCENTURE Company Specific Training</a:t>
            </a:r>
            <a:endParaRPr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026" name="Picture 2" descr="TKR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3" y="495299"/>
            <a:ext cx="10439255" cy="17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5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-8759" y="4"/>
            <a:ext cx="12210415" cy="6876415"/>
            <a:chOff x="-8762" y="0"/>
            <a:chExt cx="12210415" cy="6876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5371"/>
              <a:ext cx="12191999" cy="4526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2" y="762"/>
              <a:ext cx="12191365" cy="6857365"/>
            </a:xfrm>
            <a:custGeom>
              <a:avLst/>
              <a:gdLst/>
              <a:ahLst/>
              <a:cxnLst/>
              <a:rect l="l" t="t" r="r" b="b"/>
              <a:pathLst>
                <a:path w="12191365" h="6857365">
                  <a:moveTo>
                    <a:pt x="12191238" y="0"/>
                  </a:moveTo>
                  <a:lnTo>
                    <a:pt x="0" y="0"/>
                  </a:lnTo>
                  <a:lnTo>
                    <a:pt x="0" y="6857235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1002" y="381003"/>
            <a:ext cx="11221593" cy="5569472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r>
              <a:rPr lang="en-IN" sz="4000" dirty="0"/>
              <a:t>Continuous performance monitoring using LMS.</a:t>
            </a:r>
          </a:p>
          <a:p>
            <a:r>
              <a:rPr lang="en-IN" sz="4000" dirty="0"/>
              <a:t>Test and Home work.</a:t>
            </a:r>
          </a:p>
          <a:p>
            <a:r>
              <a:rPr lang="en-IN" sz="4000" u="sng" dirty="0">
                <a:hlinkClick r:id="rId3"/>
              </a:rPr>
              <a:t>https://p.hck.re/bRQX</a:t>
            </a:r>
            <a:endParaRPr lang="en-IN" sz="4000" dirty="0"/>
          </a:p>
          <a:p>
            <a:r>
              <a:rPr lang="en-IN" sz="4000" dirty="0"/>
              <a:t> </a:t>
            </a:r>
          </a:p>
          <a:p>
            <a:r>
              <a:rPr lang="en-IN" sz="4000" dirty="0"/>
              <a:t>Coding practice links using Hacker rank based on topic wise.</a:t>
            </a:r>
          </a:p>
          <a:p>
            <a:r>
              <a:rPr lang="en-IN" sz="4000" dirty="0"/>
              <a:t>Ex: </a:t>
            </a:r>
            <a:r>
              <a:rPr lang="en-IN" sz="4000" u="sng" dirty="0">
                <a:hlinkClick r:id="rId4"/>
              </a:rPr>
              <a:t>www.hackerrank.com/walys-conditions1</a:t>
            </a:r>
            <a:endParaRPr lang="en-IN" sz="4000" dirty="0"/>
          </a:p>
          <a:p>
            <a:r>
              <a:rPr lang="en-IN" sz="4000" dirty="0"/>
              <a:t>Competitive coding using Hacker rank, </a:t>
            </a:r>
            <a:r>
              <a:rPr lang="en-IN" sz="4000" dirty="0" err="1"/>
              <a:t>Leet</a:t>
            </a:r>
            <a:r>
              <a:rPr lang="en-IN" sz="4000" dirty="0"/>
              <a:t> code and </a:t>
            </a:r>
            <a:r>
              <a:rPr lang="en-IN" sz="4000" dirty="0" err="1"/>
              <a:t>work@tech</a:t>
            </a: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514600" y="1295400"/>
            <a:ext cx="9372600" cy="5306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7200" dirty="0" err="1" smtClean="0"/>
              <a:t>Santhiram</a:t>
            </a:r>
            <a:r>
              <a:rPr lang="en-US" sz="7200" dirty="0" smtClean="0"/>
              <a:t> Engineering College</a:t>
            </a:r>
            <a:br>
              <a:rPr lang="en-US" sz="7200" dirty="0" smtClean="0"/>
            </a:br>
            <a:r>
              <a:rPr lang="en-US" sz="4000" dirty="0" err="1" smtClean="0"/>
              <a:t>Nandyal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CRT and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Company Specific program - Infosys</a:t>
            </a:r>
            <a:endParaRPr sz="4000" b="0" dirty="0">
              <a:solidFill>
                <a:srgbClr val="000000"/>
              </a:solidFill>
            </a:endParaRPr>
          </a:p>
        </p:txBody>
      </p:sp>
      <p:sp>
        <p:nvSpPr>
          <p:cNvPr id="2" name="AutoShape 2" descr="data:image/jpeg;base64,/9j/4AAQSkZJRgABAQAAAQABAAD/2wCEAAkGBwgHBgkIBwgKCgkLDRYPDQwMDRsUFRAWIB0iIiAdHx8kKDQsJCYxJx8fLT0tMTU3Ojo6Iys/RD84QzQ5OjcBCgoKDQwNGg8PGjclHyU3Nzc3Nzc3Nzc3Nzc3Nzc3Nzc3Nzc3Nzc3Nzc3Nzc3Nzc3Nzc3Nzc3Nzc3Nzc3Nzc3N//AABEIADgAMQMBEQACEQEDEQH/xAAbAAACAgMBAAAAAAAAAAAAAAAEBgACAwUHAf/EADQQAAEDAwIEAgcIAwAAAAAAAAECAwQABRESIRMxQVFhcQYiIzKRsdEUUoGSocHh8DNigv/EABoBAAMBAQEBAAAAAAAAAAAAAAACAwQFBgH/xAAtEQABAwMCBQMCBwAAAAAAAAABAAIDBBEhEjEFQVFhcSKBkRPwFDKhsdHh8f/aAAwDAQACEQMRAD8A7jQham/Xxm0NDbiPq91sfM1irK1lM3OSeS20dE+qdYYA5oaH6W219A4ylML6hYyPiKlFxWmeMm3lVl4VUsOBfwsr/pRaWkkpkcQ9kJNO/idK0fmv4SM4ZVOP5beVhsvpRHuUtUZxssKJ9lqPv+HnS0nEo6h5Zax5d01Xw2SmYH3uOfZMFdFc5ShClCEhXeA59vkKeWVnWQFKPTp+1efqKR8lQRvcr0NLVNZTi2LId63CO4AGXJC9AUG/dC98Y55Hf6cq6cPBqZpDnm/7KMnEJ3CzRZephMSZGlhGgHJCU9U7YV6x2yDnHhVJ+CwO9Q9PhTh4pJctvqVF2xWoobPr6whKhthRxjy5iuM/h5jmDL+63/jg6IuI9l0VtOhCU6irSAMnma9EvMq1CFKELQXQJTP4isYKSsf87frt8KaNvqJ5rTCbiy0UgvJuMd9SVJjNtKU88tJAKjjw8KtpJclmvvfFkHb25HDhIbeBjEIXxRkKSCndGkDc5xhX03apDzO49/0U6RrGsFj/AKmBkBx9hzYrGHHMDHuEZ/bbwqEzB8LRIbN8popFkUoQqPL4bS1/dSTQgpfua2ZAQvSlejGUL5EA/wAk00cmk4Uqet0vt1S7drNHnz9c+UpUdTIaDRTnSAc/m57nO1aW4JcN1qljc5wsbKsa0RlTY8hMslbbbYSlSUDhlGOW2STy8alPC2SX6hweyWKHQ7e4TDbywy+t0JSgZwB1VgYyf727Uskl8FSqqyx+n0W9trvGhNr5jcA9wCQPlU0MOpoKJoTKrikoQpbhAQkEqJ5AUISvPsUgq4lplNOIUNaWXFYwn/VQ5jtkfjSOYeS581Fc3jNuyV7jNm2t9DcuG425ghIcA0kdgeR/CkbI9hybLKaippnDWfnIVIt0lTZvAiRnVu49VLA6eQ5DxNBle/Yo/GVNQ70H4wmaDYLg7oNxkNxG1HHDbOpZ8M8gfLNM1h5rRFRO3kKaYnASyGopRw2fZ4Sc6cdKoukBbCzUIQF5anOxSmApvJBDiFJ3UCOSSdgfMfCkk16T9O1++yZmjV69uyQYX25KnyYExhcR4trdKFBPIEaSNwMHfpknnvnGylkjAcXHYWzkdQRnn5FrLc6aJ502G+e/37FHv3V+4QlQ5zbUtheBlxG+T91ScYI705lOxIOD22++gUZKSOVpa4YKpZ5q7RAEW2stIz/kdWg8RxWDuTnGdu2B2pXTGEAYt19wL8ut0tPQRRs0sQ8uXOkxpE55iXNQwgq9gnUrAznTjYHlywaZ8Mk5Ajdm+CcAfzz6lXDo4r6hjpz+/hM3oixdGorZloSwwpOotLT6+ojpjGB5/AU9MySNpa7bNuu97nP99VCoex7rt359PZMdaVnUoQpQhDP2+FJVrkQ47qj1W0lR/UV8cA4WK+hxbsVRFptrZyi3xEkdQynPyr41jW5aLL6XuduUZTJVKEKUIX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https://static.wixstatic.com/media/57b3c5_17272e83a8fb4e89bba63b22a5ff9eae~mv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04800"/>
            <a:ext cx="1825625" cy="206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39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514600" y="2089350"/>
            <a:ext cx="7838440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/>
              <a:t>CHALAPATHI</a:t>
            </a:r>
            <a:br>
              <a:rPr lang="en-US" sz="4800" b="1" dirty="0"/>
            </a:br>
            <a:r>
              <a:rPr lang="en-US" sz="4800" b="1" dirty="0"/>
              <a:t>INSTITUTE OF ENGINEERING &amp; TECHNOLOGY</a:t>
            </a:r>
            <a:br>
              <a:rPr lang="en-US" sz="4800" b="1" dirty="0"/>
            </a:br>
            <a:r>
              <a:rPr lang="en-US" sz="4000" dirty="0" smtClean="0"/>
              <a:t>Guntur</a:t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CRT program</a:t>
            </a:r>
            <a:endParaRPr sz="4000" b="0" dirty="0">
              <a:solidFill>
                <a:srgbClr val="000000"/>
              </a:solidFill>
            </a:endParaRPr>
          </a:p>
        </p:txBody>
      </p:sp>
      <p:pic>
        <p:nvPicPr>
          <p:cNvPr id="3074" name="Picture 2" descr="https://chalapathiengg.ac.in/wp-content/themes/ciet/images/logo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6" y="685800"/>
            <a:ext cx="2092325" cy="16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20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1" y="152400"/>
            <a:ext cx="1648968" cy="158648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914400" y="1431667"/>
            <a:ext cx="11049000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6000" b="1" dirty="0"/>
              <a:t>RISE Krishna </a:t>
            </a:r>
            <a:r>
              <a:rPr lang="en-US" sz="6000" b="1" dirty="0" err="1"/>
              <a:t>Sai</a:t>
            </a:r>
            <a:r>
              <a:rPr lang="en-US" sz="6000" b="1" dirty="0"/>
              <a:t> </a:t>
            </a:r>
            <a:r>
              <a:rPr lang="en-US" sz="6000" b="1" dirty="0" err="1"/>
              <a:t>Prakasam</a:t>
            </a:r>
            <a:r>
              <a:rPr lang="en-US" sz="6000" b="1" dirty="0"/>
              <a:t> Group of </a:t>
            </a:r>
            <a:r>
              <a:rPr lang="en-US" sz="6000" b="1" dirty="0" smtClean="0"/>
              <a:t>Institutions</a:t>
            </a:r>
            <a:br>
              <a:rPr lang="en-US" sz="6000" b="1" dirty="0" smtClean="0"/>
            </a:br>
            <a:r>
              <a:rPr lang="en-IN" sz="5400" dirty="0"/>
              <a:t/>
            </a:r>
            <a:br>
              <a:rPr lang="en-IN" sz="5400" dirty="0"/>
            </a:br>
            <a:r>
              <a:rPr lang="en-US" sz="5400" dirty="0" err="1" smtClean="0"/>
              <a:t>Ongole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Company Specific Program - </a:t>
            </a:r>
            <a:r>
              <a:rPr lang="en-US" sz="5400" dirty="0" err="1" smtClean="0"/>
              <a:t>Juspay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089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447800" y="1766185"/>
            <a:ext cx="9829800" cy="4352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 err="1" smtClean="0"/>
              <a:t>Vaageswari</a:t>
            </a:r>
            <a:r>
              <a:rPr lang="en-US" sz="6000" b="1" dirty="0" smtClean="0"/>
              <a:t> College of </a:t>
            </a:r>
            <a:r>
              <a:rPr lang="en-US" sz="6000" b="1" dirty="0" smtClean="0"/>
              <a:t>Engineering</a:t>
            </a:r>
            <a:br>
              <a:rPr lang="en-US" sz="6000" b="1" dirty="0" smtClean="0"/>
            </a:br>
            <a:r>
              <a:rPr lang="en-US" sz="5400" dirty="0" err="1" smtClean="0"/>
              <a:t>Karimnagar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CRT program</a:t>
            </a:r>
            <a:endParaRPr sz="5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1981200" cy="19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2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447800" y="2227850"/>
            <a:ext cx="9829800" cy="3429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 smtClean="0"/>
              <a:t>IDEAL Institute of Technology</a:t>
            </a:r>
            <a:br>
              <a:rPr lang="en-US" sz="6000" b="1" dirty="0" smtClean="0"/>
            </a:br>
            <a:r>
              <a:rPr lang="en-US" sz="5400" dirty="0" smtClean="0"/>
              <a:t>Kakinada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CRT program</a:t>
            </a:r>
            <a:endParaRPr sz="5400" b="0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www.idealtech.edu.in/website/assets/images/ideal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"/>
            <a:ext cx="1905000" cy="18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649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447800" y="1304521"/>
            <a:ext cx="9829800" cy="5275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 smtClean="0"/>
              <a:t>International School of Technology and Sciences for Women</a:t>
            </a:r>
            <a:br>
              <a:rPr lang="en-US" sz="6000" b="1" dirty="0" smtClean="0"/>
            </a:br>
            <a:r>
              <a:rPr lang="en-US" sz="5400" dirty="0" err="1" smtClean="0"/>
              <a:t>Rajamahendravaram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CRT program</a:t>
            </a:r>
            <a:endParaRPr sz="5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209800" cy="20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295402" y="532954"/>
            <a:ext cx="2546985" cy="2254250"/>
            <a:chOff x="4944793" y="2704229"/>
            <a:chExt cx="2546985" cy="225425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4793" y="2704229"/>
              <a:ext cx="2546643" cy="22542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0724" y="2753867"/>
              <a:ext cx="2267712" cy="1975103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676400" y="2694838"/>
            <a:ext cx="9525000" cy="382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b="1" spc="-90" dirty="0" smtClean="0">
                <a:solidFill>
                  <a:srgbClr val="000000"/>
                </a:solidFill>
              </a:rPr>
              <a:t>KLR College of Engineering and Technology</a:t>
            </a:r>
            <a:br>
              <a:rPr lang="en-US" sz="5400" b="1" spc="-90" dirty="0" smtClean="0">
                <a:solidFill>
                  <a:srgbClr val="000000"/>
                </a:solidFill>
              </a:rPr>
            </a:br>
            <a:r>
              <a:rPr lang="en-US" sz="4800" spc="-90" dirty="0" err="1" smtClean="0">
                <a:solidFill>
                  <a:srgbClr val="000000"/>
                </a:solidFill>
              </a:rPr>
              <a:t>Palvancha</a:t>
            </a:r>
            <a:r>
              <a:rPr lang="en-US" sz="4800" spc="-90" dirty="0" smtClean="0">
                <a:solidFill>
                  <a:srgbClr val="000000"/>
                </a:solidFill>
              </a:rPr>
              <a:t>	</a:t>
            </a:r>
            <a:br>
              <a:rPr lang="en-US" sz="4800" spc="-90" dirty="0" smtClean="0">
                <a:solidFill>
                  <a:srgbClr val="000000"/>
                </a:solidFill>
              </a:rPr>
            </a:br>
            <a:r>
              <a:rPr lang="en-US" sz="4800" spc="-90" dirty="0">
                <a:solidFill>
                  <a:srgbClr val="000000"/>
                </a:solidFill>
              </a:rPr>
              <a:t/>
            </a:r>
            <a:br>
              <a:rPr lang="en-US" sz="4800" spc="-90" dirty="0">
                <a:solidFill>
                  <a:srgbClr val="000000"/>
                </a:solidFill>
              </a:rPr>
            </a:br>
            <a:r>
              <a:rPr lang="en-US" sz="4400" spc="-90" dirty="0" smtClean="0">
                <a:solidFill>
                  <a:srgbClr val="000000"/>
                </a:solidFill>
              </a:rPr>
              <a:t>CRT program</a:t>
            </a:r>
            <a:endParaRPr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89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443900"/>
            <a:ext cx="9067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/>
              <a:t>GALLERY</a:t>
            </a:r>
            <a:endParaRPr lang="en-IN" sz="11500" b="1" dirty="0"/>
          </a:p>
        </p:txBody>
      </p:sp>
    </p:spTree>
    <p:extLst>
      <p:ext uri="{BB962C8B-B14F-4D97-AF65-F5344CB8AC3E}">
        <p14:creationId xmlns:p14="http://schemas.microsoft.com/office/powerpoint/2010/main" val="102957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NOVO T495\Downloads\WhatsApp Image 2024-08-31 at 11.36.3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2112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1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b tech pics\VSM -Ramachandrapura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96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19940" cy="6885940"/>
            <a:chOff x="-13525" y="0"/>
            <a:chExt cx="12219940" cy="6885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1631" y="204216"/>
              <a:ext cx="1152652" cy="10167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" y="761"/>
              <a:ext cx="12191365" cy="6857365"/>
            </a:xfrm>
            <a:custGeom>
              <a:avLst/>
              <a:gdLst/>
              <a:ahLst/>
              <a:cxnLst/>
              <a:rect l="l" t="t" r="r" b="b"/>
              <a:pathLst>
                <a:path w="12191365" h="6857365">
                  <a:moveTo>
                    <a:pt x="12191238" y="0"/>
                  </a:moveTo>
                  <a:lnTo>
                    <a:pt x="0" y="0"/>
                  </a:lnTo>
                  <a:lnTo>
                    <a:pt x="0" y="6857235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981" y="156795"/>
            <a:ext cx="73107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Campus</a:t>
            </a:r>
            <a:r>
              <a:rPr sz="3600" b="0" u="heavy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Recruitment</a:t>
            </a:r>
            <a:r>
              <a:rPr sz="3600" b="0" u="heavy" spc="-7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b="0"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Training</a:t>
            </a:r>
            <a:r>
              <a:rPr sz="3600" b="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b="0" u="heavy" spc="-3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(CRT)…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1041" y="1136270"/>
            <a:ext cx="254635" cy="5169535"/>
            <a:chOff x="701040" y="1136269"/>
            <a:chExt cx="254635" cy="51695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1136269"/>
              <a:ext cx="254508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1698625"/>
              <a:ext cx="254508" cy="231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2260980"/>
              <a:ext cx="254508" cy="231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2824861"/>
              <a:ext cx="254508" cy="2316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3387217"/>
              <a:ext cx="254508" cy="231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3949573"/>
              <a:ext cx="254508" cy="2316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4949316"/>
              <a:ext cx="254508" cy="2316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5511711"/>
              <a:ext cx="254508" cy="2316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6074067"/>
              <a:ext cx="254508" cy="2316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50481" y="1557212"/>
            <a:ext cx="2886075" cy="17166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>
              <a:lnSpc>
                <a:spcPct val="142000"/>
              </a:lnSpc>
              <a:spcBef>
                <a:spcPts val="95"/>
              </a:spcBef>
            </a:pPr>
            <a:r>
              <a:rPr sz="2600" dirty="0" smtClean="0">
                <a:latin typeface="Times New Roman"/>
                <a:cs typeface="Times New Roman"/>
              </a:rPr>
              <a:t>Q</a:t>
            </a:r>
            <a:r>
              <a:rPr sz="2600" spc="10" dirty="0" smtClean="0">
                <a:latin typeface="Times New Roman"/>
                <a:cs typeface="Times New Roman"/>
              </a:rPr>
              <a:t>u</a:t>
            </a:r>
            <a:r>
              <a:rPr sz="2600" dirty="0" smtClean="0">
                <a:latin typeface="Times New Roman"/>
                <a:cs typeface="Times New Roman"/>
              </a:rPr>
              <a:t>anti</a:t>
            </a:r>
            <a:r>
              <a:rPr sz="2600" spc="-15" dirty="0" smtClean="0">
                <a:latin typeface="Times New Roman"/>
                <a:cs typeface="Times New Roman"/>
              </a:rPr>
              <a:t>t</a:t>
            </a:r>
            <a:r>
              <a:rPr sz="2600" dirty="0" smtClean="0">
                <a:latin typeface="Times New Roman"/>
                <a:cs typeface="Times New Roman"/>
              </a:rPr>
              <a:t>a</a:t>
            </a:r>
            <a:r>
              <a:rPr sz="2600" spc="-10" dirty="0" smtClean="0">
                <a:latin typeface="Times New Roman"/>
                <a:cs typeface="Times New Roman"/>
              </a:rPr>
              <a:t>t</a:t>
            </a:r>
            <a:r>
              <a:rPr sz="2600" dirty="0" smtClean="0">
                <a:latin typeface="Times New Roman"/>
                <a:cs typeface="Times New Roman"/>
              </a:rPr>
              <a:t>ive</a:t>
            </a:r>
            <a:r>
              <a:rPr sz="2600" spc="-160" dirty="0" smtClean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10" dirty="0">
                <a:latin typeface="Times New Roman"/>
                <a:cs typeface="Times New Roman"/>
              </a:rPr>
              <a:t>p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tu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e  Reasoning </a:t>
            </a:r>
            <a:r>
              <a:rPr sz="2600" spc="-5" dirty="0">
                <a:latin typeface="Times New Roman"/>
                <a:cs typeface="Times New Roman"/>
              </a:rPr>
              <a:t>ability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Verbal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ability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42" y="3173423"/>
            <a:ext cx="4905375" cy="3293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1861185">
              <a:lnSpc>
                <a:spcPct val="142000"/>
              </a:lnSpc>
              <a:spcBef>
                <a:spcPts val="100"/>
              </a:spcBef>
            </a:pPr>
            <a:r>
              <a:rPr sz="2600" dirty="0">
                <a:latin typeface="Times New Roman"/>
                <a:cs typeface="Times New Roman"/>
              </a:rPr>
              <a:t>Soft </a:t>
            </a:r>
            <a:r>
              <a:rPr sz="2600" spc="-5" dirty="0">
                <a:latin typeface="Times New Roman"/>
                <a:cs typeface="Times New Roman"/>
              </a:rPr>
              <a:t>skills </a:t>
            </a:r>
            <a:r>
              <a:rPr sz="2600" dirty="0">
                <a:latin typeface="Times New Roman"/>
                <a:cs typeface="Times New Roman"/>
              </a:rPr>
              <a:t> Communication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skills</a:t>
            </a:r>
            <a:endParaRPr sz="2600" dirty="0">
              <a:latin typeface="Times New Roman"/>
              <a:cs typeface="Times New Roman"/>
            </a:endParaRPr>
          </a:p>
          <a:p>
            <a:pPr marL="12700" marR="6985" indent="115570">
              <a:lnSpc>
                <a:spcPct val="110100"/>
              </a:lnSpc>
              <a:spcBef>
                <a:spcPts val="995"/>
              </a:spcBef>
            </a:pPr>
            <a:r>
              <a:rPr sz="2600" dirty="0" smtClean="0">
                <a:latin typeface="Times New Roman"/>
                <a:cs typeface="Times New Roman"/>
              </a:rPr>
              <a:t>Competitive</a:t>
            </a:r>
            <a:r>
              <a:rPr sz="2600" spc="-15" dirty="0" smtClean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programming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(for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both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product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&amp; </a:t>
            </a:r>
            <a:r>
              <a:rPr sz="2600" spc="-5" dirty="0">
                <a:latin typeface="Times New Roman"/>
                <a:cs typeface="Times New Roman"/>
              </a:rPr>
              <a:t>service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based)</a:t>
            </a:r>
          </a:p>
          <a:p>
            <a:pPr marL="121920" marR="5080" indent="5715">
              <a:lnSpc>
                <a:spcPct val="142000"/>
              </a:lnSpc>
              <a:spcBef>
                <a:spcPts val="10"/>
              </a:spcBef>
            </a:pPr>
            <a:r>
              <a:rPr sz="2600" dirty="0">
                <a:latin typeface="Times New Roman"/>
                <a:cs typeface="Times New Roman"/>
              </a:rPr>
              <a:t>Interview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training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(Technical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HR) </a:t>
            </a:r>
            <a:r>
              <a:rPr sz="2600" spc="-5" dirty="0" smtClean="0">
                <a:latin typeface="Times New Roman"/>
                <a:cs typeface="Times New Roman"/>
              </a:rPr>
              <a:t>Certification</a:t>
            </a:r>
            <a:r>
              <a:rPr sz="2600" spc="5" dirty="0" smtClean="0">
                <a:latin typeface="Times New Roman"/>
                <a:cs typeface="Times New Roman"/>
              </a:rPr>
              <a:t> </a:t>
            </a:r>
            <a:r>
              <a:rPr sz="2600" dirty="0" smtClean="0">
                <a:latin typeface="Times New Roman"/>
                <a:cs typeface="Times New Roman"/>
              </a:rPr>
              <a:t>courses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7970519" y="1571244"/>
            <a:ext cx="1879600" cy="3154680"/>
            <a:chOff x="7970519" y="1571244"/>
            <a:chExt cx="1879600" cy="3154680"/>
          </a:xfrm>
        </p:grpSpPr>
        <p:sp>
          <p:nvSpPr>
            <p:cNvPr id="19" name="object 19"/>
            <p:cNvSpPr/>
            <p:nvPr/>
          </p:nvSpPr>
          <p:spPr>
            <a:xfrm>
              <a:off x="7970519" y="3101340"/>
              <a:ext cx="1879600" cy="1624965"/>
            </a:xfrm>
            <a:custGeom>
              <a:avLst/>
              <a:gdLst/>
              <a:ahLst/>
              <a:cxnLst/>
              <a:rect l="l" t="t" r="r" b="b"/>
              <a:pathLst>
                <a:path w="1879600" h="1624964">
                  <a:moveTo>
                    <a:pt x="1414652" y="0"/>
                  </a:moveTo>
                  <a:lnTo>
                    <a:pt x="464438" y="0"/>
                  </a:lnTo>
                  <a:lnTo>
                    <a:pt x="0" y="812292"/>
                  </a:lnTo>
                  <a:lnTo>
                    <a:pt x="464438" y="1624584"/>
                  </a:lnTo>
                  <a:lnTo>
                    <a:pt x="1414652" y="1624584"/>
                  </a:lnTo>
                  <a:lnTo>
                    <a:pt x="1879091" y="812292"/>
                  </a:lnTo>
                  <a:lnTo>
                    <a:pt x="141465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4255" y="1571244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30">
                  <a:moveTo>
                    <a:pt x="1158748" y="0"/>
                  </a:moveTo>
                  <a:lnTo>
                    <a:pt x="380492" y="0"/>
                  </a:lnTo>
                  <a:lnTo>
                    <a:pt x="0" y="665988"/>
                  </a:lnTo>
                  <a:lnTo>
                    <a:pt x="380492" y="1331976"/>
                  </a:lnTo>
                  <a:lnTo>
                    <a:pt x="1158748" y="1331976"/>
                  </a:lnTo>
                  <a:lnTo>
                    <a:pt x="1539240" y="665988"/>
                  </a:lnTo>
                  <a:lnTo>
                    <a:pt x="11587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414767" y="1981583"/>
            <a:ext cx="1000760" cy="4751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54305" marR="5080" indent="-142240">
              <a:lnSpc>
                <a:spcPts val="1680"/>
              </a:lnSpc>
              <a:spcBef>
                <a:spcPts val="305"/>
              </a:spcBef>
            </a:pP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titati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e  Aptitude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568944" y="2363470"/>
            <a:ext cx="1553845" cy="1344930"/>
            <a:chOff x="9568942" y="2363470"/>
            <a:chExt cx="1553845" cy="1344930"/>
          </a:xfrm>
        </p:grpSpPr>
        <p:sp>
          <p:nvSpPr>
            <p:cNvPr id="23" name="object 23"/>
            <p:cNvSpPr/>
            <p:nvPr/>
          </p:nvSpPr>
          <p:spPr>
            <a:xfrm>
              <a:off x="9575292" y="2369820"/>
              <a:ext cx="1541145" cy="1332230"/>
            </a:xfrm>
            <a:custGeom>
              <a:avLst/>
              <a:gdLst/>
              <a:ahLst/>
              <a:cxnLst/>
              <a:rect l="l" t="t" r="r" b="b"/>
              <a:pathLst>
                <a:path w="1541145" h="1332229">
                  <a:moveTo>
                    <a:pt x="1159890" y="0"/>
                  </a:moveTo>
                  <a:lnTo>
                    <a:pt x="380873" y="0"/>
                  </a:lnTo>
                  <a:lnTo>
                    <a:pt x="0" y="665988"/>
                  </a:lnTo>
                  <a:lnTo>
                    <a:pt x="380873" y="1331975"/>
                  </a:lnTo>
                  <a:lnTo>
                    <a:pt x="1159890" y="1331975"/>
                  </a:lnTo>
                  <a:lnTo>
                    <a:pt x="1540763" y="665988"/>
                  </a:lnTo>
                  <a:lnTo>
                    <a:pt x="11598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75292" y="2369820"/>
              <a:ext cx="1541145" cy="1332230"/>
            </a:xfrm>
            <a:custGeom>
              <a:avLst/>
              <a:gdLst/>
              <a:ahLst/>
              <a:cxnLst/>
              <a:rect l="l" t="t" r="r" b="b"/>
              <a:pathLst>
                <a:path w="1541145" h="1332229">
                  <a:moveTo>
                    <a:pt x="0" y="665988"/>
                  </a:moveTo>
                  <a:lnTo>
                    <a:pt x="380873" y="0"/>
                  </a:lnTo>
                  <a:lnTo>
                    <a:pt x="1159890" y="0"/>
                  </a:lnTo>
                  <a:lnTo>
                    <a:pt x="1540763" y="665988"/>
                  </a:lnTo>
                  <a:lnTo>
                    <a:pt x="1159890" y="1331975"/>
                  </a:lnTo>
                  <a:lnTo>
                    <a:pt x="380873" y="1331975"/>
                  </a:lnTo>
                  <a:lnTo>
                    <a:pt x="0" y="665988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918321" y="2781428"/>
            <a:ext cx="856615" cy="4751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77165" marR="5080" indent="-165100">
              <a:lnSpc>
                <a:spcPts val="1680"/>
              </a:lnSpc>
              <a:spcBef>
                <a:spcPts val="305"/>
              </a:spcBef>
            </a:pP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g  ability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400032" y="4082541"/>
            <a:ext cx="1762125" cy="1344930"/>
            <a:chOff x="9400031" y="4082541"/>
            <a:chExt cx="1762125" cy="1344930"/>
          </a:xfrm>
        </p:grpSpPr>
        <p:sp>
          <p:nvSpPr>
            <p:cNvPr id="27" name="object 27"/>
            <p:cNvSpPr/>
            <p:nvPr/>
          </p:nvSpPr>
          <p:spPr>
            <a:xfrm>
              <a:off x="9400031" y="4701539"/>
              <a:ext cx="708660" cy="611505"/>
            </a:xfrm>
            <a:custGeom>
              <a:avLst/>
              <a:gdLst/>
              <a:ahLst/>
              <a:cxnLst/>
              <a:rect l="l" t="t" r="r" b="b"/>
              <a:pathLst>
                <a:path w="708659" h="611504">
                  <a:moveTo>
                    <a:pt x="532002" y="0"/>
                  </a:moveTo>
                  <a:lnTo>
                    <a:pt x="176657" y="0"/>
                  </a:lnTo>
                  <a:lnTo>
                    <a:pt x="0" y="305562"/>
                  </a:lnTo>
                  <a:lnTo>
                    <a:pt x="176657" y="611124"/>
                  </a:lnTo>
                  <a:lnTo>
                    <a:pt x="532002" y="611124"/>
                  </a:lnTo>
                  <a:lnTo>
                    <a:pt x="708660" y="305562"/>
                  </a:lnTo>
                  <a:lnTo>
                    <a:pt x="532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14915" y="4088891"/>
              <a:ext cx="1541145" cy="1332230"/>
            </a:xfrm>
            <a:custGeom>
              <a:avLst/>
              <a:gdLst/>
              <a:ahLst/>
              <a:cxnLst/>
              <a:rect l="l" t="t" r="r" b="b"/>
              <a:pathLst>
                <a:path w="1541145" h="1332229">
                  <a:moveTo>
                    <a:pt x="1159890" y="0"/>
                  </a:moveTo>
                  <a:lnTo>
                    <a:pt x="380873" y="0"/>
                  </a:lnTo>
                  <a:lnTo>
                    <a:pt x="0" y="665987"/>
                  </a:lnTo>
                  <a:lnTo>
                    <a:pt x="380873" y="1331975"/>
                  </a:lnTo>
                  <a:lnTo>
                    <a:pt x="1159890" y="1331975"/>
                  </a:lnTo>
                  <a:lnTo>
                    <a:pt x="1540763" y="665987"/>
                  </a:lnTo>
                  <a:lnTo>
                    <a:pt x="11598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14915" y="4088891"/>
              <a:ext cx="1541145" cy="1332230"/>
            </a:xfrm>
            <a:custGeom>
              <a:avLst/>
              <a:gdLst/>
              <a:ahLst/>
              <a:cxnLst/>
              <a:rect l="l" t="t" r="r" b="b"/>
              <a:pathLst>
                <a:path w="1541145" h="1332229">
                  <a:moveTo>
                    <a:pt x="0" y="665987"/>
                  </a:moveTo>
                  <a:lnTo>
                    <a:pt x="380873" y="0"/>
                  </a:lnTo>
                  <a:lnTo>
                    <a:pt x="1159890" y="0"/>
                  </a:lnTo>
                  <a:lnTo>
                    <a:pt x="1540763" y="665987"/>
                  </a:lnTo>
                  <a:lnTo>
                    <a:pt x="1159890" y="1331975"/>
                  </a:lnTo>
                  <a:lnTo>
                    <a:pt x="380873" y="1331975"/>
                  </a:lnTo>
                  <a:lnTo>
                    <a:pt x="0" y="6659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16057" y="4500499"/>
            <a:ext cx="539115" cy="47448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8415" marR="5080" indent="-6350">
              <a:lnSpc>
                <a:spcPts val="1680"/>
              </a:lnSpc>
              <a:spcBef>
                <a:spcPts val="300"/>
              </a:spcBef>
            </a:pPr>
            <a:r>
              <a:rPr sz="1550" spc="-18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erbal  ability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137907" y="4914646"/>
            <a:ext cx="1551940" cy="1344930"/>
            <a:chOff x="8137906" y="4914646"/>
            <a:chExt cx="1551940" cy="1344930"/>
          </a:xfrm>
        </p:grpSpPr>
        <p:sp>
          <p:nvSpPr>
            <p:cNvPr id="32" name="object 32"/>
            <p:cNvSpPr/>
            <p:nvPr/>
          </p:nvSpPr>
          <p:spPr>
            <a:xfrm>
              <a:off x="8144256" y="4920996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29">
                  <a:moveTo>
                    <a:pt x="1158748" y="0"/>
                  </a:moveTo>
                  <a:lnTo>
                    <a:pt x="380492" y="0"/>
                  </a:lnTo>
                  <a:lnTo>
                    <a:pt x="0" y="665987"/>
                  </a:lnTo>
                  <a:lnTo>
                    <a:pt x="380492" y="1331975"/>
                  </a:lnTo>
                  <a:lnTo>
                    <a:pt x="1158748" y="1331975"/>
                  </a:lnTo>
                  <a:lnTo>
                    <a:pt x="1539240" y="665987"/>
                  </a:lnTo>
                  <a:lnTo>
                    <a:pt x="11587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44256" y="4920996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29">
                  <a:moveTo>
                    <a:pt x="0" y="665987"/>
                  </a:moveTo>
                  <a:lnTo>
                    <a:pt x="380492" y="0"/>
                  </a:lnTo>
                  <a:lnTo>
                    <a:pt x="1158748" y="0"/>
                  </a:lnTo>
                  <a:lnTo>
                    <a:pt x="1539240" y="665987"/>
                  </a:lnTo>
                  <a:lnTo>
                    <a:pt x="1158748" y="1331975"/>
                  </a:lnTo>
                  <a:lnTo>
                    <a:pt x="380492" y="1331975"/>
                  </a:lnTo>
                  <a:lnTo>
                    <a:pt x="0" y="6659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521445" y="5331969"/>
            <a:ext cx="787400" cy="4751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6515" marR="5080" indent="-44450">
              <a:lnSpc>
                <a:spcPts val="1680"/>
              </a:lnSpc>
              <a:spcBef>
                <a:spcPts val="305"/>
              </a:spcBef>
            </a:pPr>
            <a:r>
              <a:rPr sz="1550" spc="-114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hnic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l  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82488" y="2275141"/>
            <a:ext cx="5051425" cy="3152140"/>
            <a:chOff x="6682485" y="2275141"/>
            <a:chExt cx="5051425" cy="3152140"/>
          </a:xfrm>
        </p:grpSpPr>
        <p:sp>
          <p:nvSpPr>
            <p:cNvPr id="36" name="object 36"/>
            <p:cNvSpPr/>
            <p:nvPr/>
          </p:nvSpPr>
          <p:spPr>
            <a:xfrm>
              <a:off x="11020044" y="2279904"/>
              <a:ext cx="708660" cy="611505"/>
            </a:xfrm>
            <a:custGeom>
              <a:avLst/>
              <a:gdLst/>
              <a:ahLst/>
              <a:cxnLst/>
              <a:rect l="l" t="t" r="r" b="b"/>
              <a:pathLst>
                <a:path w="708659" h="611505">
                  <a:moveTo>
                    <a:pt x="532002" y="0"/>
                  </a:moveTo>
                  <a:lnTo>
                    <a:pt x="176656" y="0"/>
                  </a:lnTo>
                  <a:lnTo>
                    <a:pt x="0" y="305562"/>
                  </a:lnTo>
                  <a:lnTo>
                    <a:pt x="176656" y="611124"/>
                  </a:lnTo>
                  <a:lnTo>
                    <a:pt x="532002" y="611124"/>
                  </a:lnTo>
                  <a:lnTo>
                    <a:pt x="708659" y="305562"/>
                  </a:lnTo>
                  <a:lnTo>
                    <a:pt x="532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20044" y="2279904"/>
              <a:ext cx="708660" cy="611505"/>
            </a:xfrm>
            <a:custGeom>
              <a:avLst/>
              <a:gdLst/>
              <a:ahLst/>
              <a:cxnLst/>
              <a:rect l="l" t="t" r="r" b="b"/>
              <a:pathLst>
                <a:path w="708659" h="611505">
                  <a:moveTo>
                    <a:pt x="0" y="305562"/>
                  </a:moveTo>
                  <a:lnTo>
                    <a:pt x="176656" y="0"/>
                  </a:lnTo>
                  <a:lnTo>
                    <a:pt x="532002" y="0"/>
                  </a:lnTo>
                  <a:lnTo>
                    <a:pt x="708659" y="305562"/>
                  </a:lnTo>
                  <a:lnTo>
                    <a:pt x="532002" y="611124"/>
                  </a:lnTo>
                  <a:lnTo>
                    <a:pt x="176656" y="611124"/>
                  </a:lnTo>
                  <a:lnTo>
                    <a:pt x="0" y="3055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88835" y="4088892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29">
                  <a:moveTo>
                    <a:pt x="1158748" y="0"/>
                  </a:moveTo>
                  <a:lnTo>
                    <a:pt x="380492" y="0"/>
                  </a:lnTo>
                  <a:lnTo>
                    <a:pt x="0" y="665987"/>
                  </a:lnTo>
                  <a:lnTo>
                    <a:pt x="380492" y="1331975"/>
                  </a:lnTo>
                  <a:lnTo>
                    <a:pt x="1158748" y="1331975"/>
                  </a:lnTo>
                  <a:lnTo>
                    <a:pt x="1539240" y="665987"/>
                  </a:lnTo>
                  <a:lnTo>
                    <a:pt x="11587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88835" y="4088892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29">
                  <a:moveTo>
                    <a:pt x="0" y="665987"/>
                  </a:moveTo>
                  <a:lnTo>
                    <a:pt x="380492" y="0"/>
                  </a:lnTo>
                  <a:lnTo>
                    <a:pt x="1158748" y="0"/>
                  </a:lnTo>
                  <a:lnTo>
                    <a:pt x="1539240" y="665987"/>
                  </a:lnTo>
                  <a:lnTo>
                    <a:pt x="1158748" y="1331975"/>
                  </a:lnTo>
                  <a:lnTo>
                    <a:pt x="380492" y="1331975"/>
                  </a:lnTo>
                  <a:lnTo>
                    <a:pt x="0" y="6659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065009" y="4394072"/>
            <a:ext cx="788035" cy="68057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56515" marR="5080" indent="-44450">
              <a:lnSpc>
                <a:spcPct val="90000"/>
              </a:lnSpc>
              <a:spcBef>
                <a:spcPts val="284"/>
              </a:spcBef>
            </a:pP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Co</a:t>
            </a:r>
            <a:r>
              <a:rPr sz="1550" spc="-3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pany  oriented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682487" y="2352801"/>
            <a:ext cx="1551940" cy="1344930"/>
            <a:chOff x="6682485" y="2352801"/>
            <a:chExt cx="1551940" cy="1344930"/>
          </a:xfrm>
        </p:grpSpPr>
        <p:sp>
          <p:nvSpPr>
            <p:cNvPr id="42" name="object 42"/>
            <p:cNvSpPr/>
            <p:nvPr/>
          </p:nvSpPr>
          <p:spPr>
            <a:xfrm>
              <a:off x="6688835" y="2359151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29">
                  <a:moveTo>
                    <a:pt x="1158748" y="0"/>
                  </a:moveTo>
                  <a:lnTo>
                    <a:pt x="380492" y="0"/>
                  </a:lnTo>
                  <a:lnTo>
                    <a:pt x="0" y="665988"/>
                  </a:lnTo>
                  <a:lnTo>
                    <a:pt x="380492" y="1331976"/>
                  </a:lnTo>
                  <a:lnTo>
                    <a:pt x="1158748" y="1331976"/>
                  </a:lnTo>
                  <a:lnTo>
                    <a:pt x="1539240" y="665988"/>
                  </a:lnTo>
                  <a:lnTo>
                    <a:pt x="11587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88835" y="2359151"/>
              <a:ext cx="1539240" cy="1332230"/>
            </a:xfrm>
            <a:custGeom>
              <a:avLst/>
              <a:gdLst/>
              <a:ahLst/>
              <a:cxnLst/>
              <a:rect l="l" t="t" r="r" b="b"/>
              <a:pathLst>
                <a:path w="1539240" h="1332229">
                  <a:moveTo>
                    <a:pt x="0" y="665988"/>
                  </a:moveTo>
                  <a:lnTo>
                    <a:pt x="380492" y="0"/>
                  </a:lnTo>
                  <a:lnTo>
                    <a:pt x="1158748" y="0"/>
                  </a:lnTo>
                  <a:lnTo>
                    <a:pt x="1539240" y="665988"/>
                  </a:lnTo>
                  <a:lnTo>
                    <a:pt x="1158748" y="1331976"/>
                  </a:lnTo>
                  <a:lnTo>
                    <a:pt x="380492" y="1331976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068059" y="2769186"/>
            <a:ext cx="780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0"/>
              </a:lnSpc>
              <a:spcBef>
                <a:spcPts val="100"/>
              </a:spcBef>
            </a:pP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Interview</a:t>
            </a:r>
            <a:endParaRPr sz="1550">
              <a:latin typeface="Times New Roman"/>
              <a:cs typeface="Times New Roman"/>
            </a:endParaRPr>
          </a:p>
          <a:p>
            <a:pPr marL="53340">
              <a:lnSpc>
                <a:spcPts val="1770"/>
              </a:lnSpc>
            </a:pP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030338" y="2898398"/>
            <a:ext cx="1775460" cy="2027555"/>
            <a:chOff x="8030336" y="2898394"/>
            <a:chExt cx="1775460" cy="2027555"/>
          </a:xfrm>
        </p:grpSpPr>
        <p:sp>
          <p:nvSpPr>
            <p:cNvPr id="46" name="object 46"/>
            <p:cNvSpPr/>
            <p:nvPr/>
          </p:nvSpPr>
          <p:spPr>
            <a:xfrm>
              <a:off x="8793479" y="2904744"/>
              <a:ext cx="274320" cy="198120"/>
            </a:xfrm>
            <a:custGeom>
              <a:avLst/>
              <a:gdLst/>
              <a:ahLst/>
              <a:cxnLst/>
              <a:rect l="l" t="t" r="r" b="b"/>
              <a:pathLst>
                <a:path w="274320" h="198119">
                  <a:moveTo>
                    <a:pt x="137160" y="0"/>
                  </a:moveTo>
                  <a:lnTo>
                    <a:pt x="0" y="198119"/>
                  </a:lnTo>
                  <a:lnTo>
                    <a:pt x="274320" y="198119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793479" y="2904744"/>
              <a:ext cx="274320" cy="198120"/>
            </a:xfrm>
            <a:custGeom>
              <a:avLst/>
              <a:gdLst/>
              <a:ahLst/>
              <a:cxnLst/>
              <a:rect l="l" t="t" r="r" b="b"/>
              <a:pathLst>
                <a:path w="274320" h="198119">
                  <a:moveTo>
                    <a:pt x="0" y="198119"/>
                  </a:moveTo>
                  <a:lnTo>
                    <a:pt x="137160" y="0"/>
                  </a:lnTo>
                  <a:lnTo>
                    <a:pt x="274320" y="198119"/>
                  </a:lnTo>
                  <a:lnTo>
                    <a:pt x="0" y="198119"/>
                  </a:lnTo>
                  <a:close/>
                </a:path>
              </a:pathLst>
            </a:custGeom>
            <a:ln w="12700">
              <a:solidFill>
                <a:srgbClr val="B4C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0683" y="3813047"/>
              <a:ext cx="774953" cy="2171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2812" y="3414013"/>
              <a:ext cx="252475" cy="2473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9764" y="4221226"/>
              <a:ext cx="251332" cy="25387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4814" y="4220591"/>
              <a:ext cx="251713" cy="25196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793479" y="4721351"/>
              <a:ext cx="274320" cy="198120"/>
            </a:xfrm>
            <a:custGeom>
              <a:avLst/>
              <a:gdLst/>
              <a:ahLst/>
              <a:cxnLst/>
              <a:rect l="l" t="t" r="r" b="b"/>
              <a:pathLst>
                <a:path w="274320" h="198120">
                  <a:moveTo>
                    <a:pt x="274320" y="0"/>
                  </a:moveTo>
                  <a:lnTo>
                    <a:pt x="0" y="0"/>
                  </a:lnTo>
                  <a:lnTo>
                    <a:pt x="137160" y="198120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93479" y="4721351"/>
              <a:ext cx="274320" cy="198120"/>
            </a:xfrm>
            <a:custGeom>
              <a:avLst/>
              <a:gdLst/>
              <a:ahLst/>
              <a:cxnLst/>
              <a:rect l="l" t="t" r="r" b="b"/>
              <a:pathLst>
                <a:path w="274320" h="198120">
                  <a:moveTo>
                    <a:pt x="274320" y="0"/>
                  </a:moveTo>
                  <a:lnTo>
                    <a:pt x="137160" y="198120"/>
                  </a:lnTo>
                  <a:lnTo>
                    <a:pt x="0" y="0"/>
                  </a:lnTo>
                  <a:lnTo>
                    <a:pt x="274320" y="0"/>
                  </a:lnTo>
                  <a:close/>
                </a:path>
              </a:pathLst>
            </a:custGeom>
            <a:ln w="12700">
              <a:solidFill>
                <a:srgbClr val="B4C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0336" y="3382518"/>
              <a:ext cx="252730" cy="244729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955548" y="914400"/>
            <a:ext cx="1114164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1920" marR="5080" indent="5715">
              <a:lnSpc>
                <a:spcPct val="142000"/>
              </a:lnSpc>
              <a:spcBef>
                <a:spcPts val="10"/>
              </a:spcBef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We provide Exam Portal to conduct </a:t>
            </a:r>
            <a:r>
              <a:rPr lang="en-US" sz="28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Tests </a:t>
            </a:r>
            <a:r>
              <a:rPr lang="en-US"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based on day wise topics.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 T495\Downloads\WhatsApp Image 2024-08-31 at 11.31.2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45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ownloads\IMG_20180713_1310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78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b tech pics\Narayana - Nellore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8968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NOVO T495\Downloads\WhatsApp Image 2024-08-31 at 11.36.35 (1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0"/>
            <a:ext cx="121824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8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LENOVO T495\Downloads\WhatsApp Image 2024-08-31 at 11.36.3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3812"/>
            <a:ext cx="12192000" cy="68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2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b tech pics\ITAM -Tekkali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67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18258"/>
            <a:ext cx="418846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0" spc="-5" dirty="0">
                <a:solidFill>
                  <a:srgbClr val="000000"/>
                </a:solidFill>
                <a:latin typeface="Calibri Light"/>
                <a:cs typeface="Calibri Light"/>
              </a:rPr>
              <a:t>Thank</a:t>
            </a:r>
            <a:r>
              <a:rPr sz="8000" b="0" spc="-1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8000" b="0" spc="-195" dirty="0">
                <a:solidFill>
                  <a:srgbClr val="000000"/>
                </a:solidFill>
                <a:latin typeface="Calibri Light"/>
                <a:cs typeface="Calibri Light"/>
              </a:rPr>
              <a:t>You</a:t>
            </a:r>
            <a:endParaRPr sz="8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1249" y="4294632"/>
            <a:ext cx="10506711" cy="55244"/>
            <a:chOff x="841247" y="4294632"/>
            <a:chExt cx="10506710" cy="55244"/>
          </a:xfrm>
        </p:grpSpPr>
        <p:sp>
          <p:nvSpPr>
            <p:cNvPr id="4" name="object 4"/>
            <p:cNvSpPr/>
            <p:nvPr/>
          </p:nvSpPr>
          <p:spPr>
            <a:xfrm>
              <a:off x="841247" y="4331208"/>
              <a:ext cx="6559550" cy="18415"/>
            </a:xfrm>
            <a:custGeom>
              <a:avLst/>
              <a:gdLst/>
              <a:ahLst/>
              <a:cxnLst/>
              <a:rect l="l" t="t" r="r" b="b"/>
              <a:pathLst>
                <a:path w="6559550" h="18414">
                  <a:moveTo>
                    <a:pt x="0" y="18288"/>
                  </a:moveTo>
                  <a:lnTo>
                    <a:pt x="6559296" y="18288"/>
                  </a:lnTo>
                  <a:lnTo>
                    <a:pt x="6559296" y="0"/>
                  </a:ln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0543" y="4294632"/>
              <a:ext cx="3947160" cy="55244"/>
            </a:xfrm>
            <a:custGeom>
              <a:avLst/>
              <a:gdLst/>
              <a:ahLst/>
              <a:cxnLst/>
              <a:rect l="l" t="t" r="r" b="b"/>
              <a:pathLst>
                <a:path w="3947159" h="55245">
                  <a:moveTo>
                    <a:pt x="3947159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3947159" y="54864"/>
                  </a:lnTo>
                  <a:lnTo>
                    <a:pt x="394715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794258"/>
            <a:ext cx="7917180" cy="254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9927" y="2240156"/>
            <a:ext cx="27940" cy="121285"/>
          </a:xfrm>
          <a:custGeom>
            <a:avLst/>
            <a:gdLst/>
            <a:ahLst/>
            <a:cxnLst/>
            <a:rect l="l" t="t" r="r" b="b"/>
            <a:pathLst>
              <a:path w="27939" h="121285">
                <a:moveTo>
                  <a:pt x="17906" y="0"/>
                </a:moveTo>
                <a:lnTo>
                  <a:pt x="10287" y="0"/>
                </a:lnTo>
                <a:lnTo>
                  <a:pt x="6985" y="1270"/>
                </a:lnTo>
                <a:lnTo>
                  <a:pt x="4318" y="3937"/>
                </a:lnTo>
                <a:lnTo>
                  <a:pt x="1650" y="6731"/>
                </a:lnTo>
                <a:lnTo>
                  <a:pt x="254" y="9906"/>
                </a:lnTo>
                <a:lnTo>
                  <a:pt x="254" y="17525"/>
                </a:lnTo>
                <a:lnTo>
                  <a:pt x="1650" y="20827"/>
                </a:lnTo>
                <a:lnTo>
                  <a:pt x="6985" y="26162"/>
                </a:lnTo>
                <a:lnTo>
                  <a:pt x="10287" y="27559"/>
                </a:lnTo>
                <a:lnTo>
                  <a:pt x="17906" y="27559"/>
                </a:lnTo>
                <a:lnTo>
                  <a:pt x="21081" y="26162"/>
                </a:lnTo>
                <a:lnTo>
                  <a:pt x="23875" y="23495"/>
                </a:lnTo>
                <a:lnTo>
                  <a:pt x="26543" y="20827"/>
                </a:lnTo>
                <a:lnTo>
                  <a:pt x="27812" y="17525"/>
                </a:lnTo>
                <a:lnTo>
                  <a:pt x="27812" y="9906"/>
                </a:lnTo>
                <a:lnTo>
                  <a:pt x="26543" y="6731"/>
                </a:lnTo>
                <a:lnTo>
                  <a:pt x="23875" y="3937"/>
                </a:lnTo>
                <a:lnTo>
                  <a:pt x="21081" y="1270"/>
                </a:lnTo>
                <a:lnTo>
                  <a:pt x="17906" y="0"/>
                </a:lnTo>
                <a:close/>
              </a:path>
              <a:path w="27939" h="121285">
                <a:moveTo>
                  <a:pt x="17653" y="93091"/>
                </a:moveTo>
                <a:lnTo>
                  <a:pt x="10032" y="93091"/>
                </a:lnTo>
                <a:lnTo>
                  <a:pt x="6731" y="94361"/>
                </a:lnTo>
                <a:lnTo>
                  <a:pt x="4063" y="97155"/>
                </a:lnTo>
                <a:lnTo>
                  <a:pt x="1397" y="99822"/>
                </a:lnTo>
                <a:lnTo>
                  <a:pt x="0" y="103124"/>
                </a:lnTo>
                <a:lnTo>
                  <a:pt x="0" y="110744"/>
                </a:lnTo>
                <a:lnTo>
                  <a:pt x="1397" y="114046"/>
                </a:lnTo>
                <a:lnTo>
                  <a:pt x="6731" y="119380"/>
                </a:lnTo>
                <a:lnTo>
                  <a:pt x="10032" y="120776"/>
                </a:lnTo>
                <a:lnTo>
                  <a:pt x="17653" y="120776"/>
                </a:lnTo>
                <a:lnTo>
                  <a:pt x="20955" y="119380"/>
                </a:lnTo>
                <a:lnTo>
                  <a:pt x="23622" y="116712"/>
                </a:lnTo>
                <a:lnTo>
                  <a:pt x="26416" y="114046"/>
                </a:lnTo>
                <a:lnTo>
                  <a:pt x="27686" y="110744"/>
                </a:lnTo>
                <a:lnTo>
                  <a:pt x="27686" y="103124"/>
                </a:lnTo>
                <a:lnTo>
                  <a:pt x="26416" y="99822"/>
                </a:lnTo>
                <a:lnTo>
                  <a:pt x="20955" y="94361"/>
                </a:lnTo>
                <a:lnTo>
                  <a:pt x="17653" y="93091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2466" y="27701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40144" y="0"/>
                </a:moveTo>
                <a:lnTo>
                  <a:pt x="22821" y="0"/>
                </a:lnTo>
                <a:lnTo>
                  <a:pt x="15430" y="3048"/>
                </a:lnTo>
                <a:lnTo>
                  <a:pt x="3086" y="15366"/>
                </a:lnTo>
                <a:lnTo>
                  <a:pt x="0" y="22733"/>
                </a:lnTo>
                <a:lnTo>
                  <a:pt x="0" y="31496"/>
                </a:lnTo>
                <a:lnTo>
                  <a:pt x="0" y="40131"/>
                </a:lnTo>
                <a:lnTo>
                  <a:pt x="3086" y="47625"/>
                </a:lnTo>
                <a:lnTo>
                  <a:pt x="15430" y="59943"/>
                </a:lnTo>
                <a:lnTo>
                  <a:pt x="22821" y="62991"/>
                </a:lnTo>
                <a:lnTo>
                  <a:pt x="40144" y="62991"/>
                </a:lnTo>
                <a:lnTo>
                  <a:pt x="47574" y="59943"/>
                </a:lnTo>
                <a:lnTo>
                  <a:pt x="59918" y="47625"/>
                </a:lnTo>
                <a:lnTo>
                  <a:pt x="63004" y="40131"/>
                </a:lnTo>
                <a:lnTo>
                  <a:pt x="63004" y="22733"/>
                </a:lnTo>
                <a:lnTo>
                  <a:pt x="59918" y="15366"/>
                </a:lnTo>
                <a:lnTo>
                  <a:pt x="47574" y="3048"/>
                </a:lnTo>
                <a:lnTo>
                  <a:pt x="40144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372" y="2718820"/>
            <a:ext cx="214123" cy="17551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606043" y="2773552"/>
            <a:ext cx="526415" cy="172720"/>
          </a:xfrm>
          <a:custGeom>
            <a:avLst/>
            <a:gdLst/>
            <a:ahLst/>
            <a:cxnLst/>
            <a:rect l="l" t="t" r="r" b="b"/>
            <a:pathLst>
              <a:path w="526414" h="172719">
                <a:moveTo>
                  <a:pt x="21335" y="146685"/>
                </a:moveTo>
                <a:lnTo>
                  <a:pt x="14605" y="146685"/>
                </a:lnTo>
                <a:lnTo>
                  <a:pt x="11557" y="147827"/>
                </a:lnTo>
                <a:lnTo>
                  <a:pt x="9271" y="149860"/>
                </a:lnTo>
                <a:lnTo>
                  <a:pt x="6985" y="152019"/>
                </a:lnTo>
                <a:lnTo>
                  <a:pt x="5842" y="154812"/>
                </a:lnTo>
                <a:lnTo>
                  <a:pt x="5842" y="161925"/>
                </a:lnTo>
                <a:lnTo>
                  <a:pt x="7366" y="165100"/>
                </a:lnTo>
                <a:lnTo>
                  <a:pt x="10541" y="168021"/>
                </a:lnTo>
                <a:lnTo>
                  <a:pt x="13716" y="170814"/>
                </a:lnTo>
                <a:lnTo>
                  <a:pt x="17653" y="172212"/>
                </a:lnTo>
                <a:lnTo>
                  <a:pt x="29337" y="172212"/>
                </a:lnTo>
                <a:lnTo>
                  <a:pt x="54595" y="151257"/>
                </a:lnTo>
                <a:lnTo>
                  <a:pt x="35178" y="151257"/>
                </a:lnTo>
                <a:lnTo>
                  <a:pt x="33146" y="150749"/>
                </a:lnTo>
                <a:lnTo>
                  <a:pt x="29845" y="149479"/>
                </a:lnTo>
                <a:lnTo>
                  <a:pt x="25019" y="147574"/>
                </a:lnTo>
                <a:lnTo>
                  <a:pt x="21335" y="146685"/>
                </a:lnTo>
                <a:close/>
              </a:path>
              <a:path w="526414" h="172719">
                <a:moveTo>
                  <a:pt x="53085" y="3429"/>
                </a:moveTo>
                <a:lnTo>
                  <a:pt x="0" y="3429"/>
                </a:lnTo>
                <a:lnTo>
                  <a:pt x="0" y="8000"/>
                </a:lnTo>
                <a:lnTo>
                  <a:pt x="4191" y="9017"/>
                </a:lnTo>
                <a:lnTo>
                  <a:pt x="7239" y="10160"/>
                </a:lnTo>
                <a:lnTo>
                  <a:pt x="9144" y="11557"/>
                </a:lnTo>
                <a:lnTo>
                  <a:pt x="10541" y="12446"/>
                </a:lnTo>
                <a:lnTo>
                  <a:pt x="12192" y="14477"/>
                </a:lnTo>
                <a:lnTo>
                  <a:pt x="14224" y="17399"/>
                </a:lnTo>
                <a:lnTo>
                  <a:pt x="17018" y="21209"/>
                </a:lnTo>
                <a:lnTo>
                  <a:pt x="18923" y="24384"/>
                </a:lnTo>
                <a:lnTo>
                  <a:pt x="20193" y="26924"/>
                </a:lnTo>
                <a:lnTo>
                  <a:pt x="61087" y="112775"/>
                </a:lnTo>
                <a:lnTo>
                  <a:pt x="53085" y="132587"/>
                </a:lnTo>
                <a:lnTo>
                  <a:pt x="38481" y="151257"/>
                </a:lnTo>
                <a:lnTo>
                  <a:pt x="54595" y="151257"/>
                </a:lnTo>
                <a:lnTo>
                  <a:pt x="57491" y="146522"/>
                </a:lnTo>
                <a:lnTo>
                  <a:pt x="61087" y="138811"/>
                </a:lnTo>
                <a:lnTo>
                  <a:pt x="82063" y="87375"/>
                </a:lnTo>
                <a:lnTo>
                  <a:pt x="70993" y="87375"/>
                </a:lnTo>
                <a:lnTo>
                  <a:pt x="43307" y="29845"/>
                </a:lnTo>
                <a:lnTo>
                  <a:pt x="40640" y="24130"/>
                </a:lnTo>
                <a:lnTo>
                  <a:pt x="39322" y="19938"/>
                </a:lnTo>
                <a:lnTo>
                  <a:pt x="39243" y="14097"/>
                </a:lnTo>
                <a:lnTo>
                  <a:pt x="40132" y="12064"/>
                </a:lnTo>
                <a:lnTo>
                  <a:pt x="42037" y="10413"/>
                </a:lnTo>
                <a:lnTo>
                  <a:pt x="43941" y="8889"/>
                </a:lnTo>
                <a:lnTo>
                  <a:pt x="46735" y="8000"/>
                </a:lnTo>
                <a:lnTo>
                  <a:pt x="53085" y="8000"/>
                </a:lnTo>
                <a:lnTo>
                  <a:pt x="53085" y="3429"/>
                </a:lnTo>
                <a:close/>
              </a:path>
              <a:path w="526414" h="172719">
                <a:moveTo>
                  <a:pt x="124206" y="3429"/>
                </a:moveTo>
                <a:lnTo>
                  <a:pt x="87249" y="3429"/>
                </a:lnTo>
                <a:lnTo>
                  <a:pt x="87249" y="8000"/>
                </a:lnTo>
                <a:lnTo>
                  <a:pt x="90805" y="8000"/>
                </a:lnTo>
                <a:lnTo>
                  <a:pt x="93218" y="8255"/>
                </a:lnTo>
                <a:lnTo>
                  <a:pt x="94615" y="8889"/>
                </a:lnTo>
                <a:lnTo>
                  <a:pt x="96012" y="9398"/>
                </a:lnTo>
                <a:lnTo>
                  <a:pt x="97155" y="10160"/>
                </a:lnTo>
                <a:lnTo>
                  <a:pt x="97790" y="11049"/>
                </a:lnTo>
                <a:lnTo>
                  <a:pt x="98297" y="11811"/>
                </a:lnTo>
                <a:lnTo>
                  <a:pt x="98678" y="12826"/>
                </a:lnTo>
                <a:lnTo>
                  <a:pt x="98678" y="17652"/>
                </a:lnTo>
                <a:lnTo>
                  <a:pt x="97916" y="21082"/>
                </a:lnTo>
                <a:lnTo>
                  <a:pt x="96520" y="24384"/>
                </a:lnTo>
                <a:lnTo>
                  <a:pt x="70993" y="87375"/>
                </a:lnTo>
                <a:lnTo>
                  <a:pt x="82063" y="87375"/>
                </a:lnTo>
                <a:lnTo>
                  <a:pt x="107838" y="24130"/>
                </a:lnTo>
                <a:lnTo>
                  <a:pt x="109474" y="19938"/>
                </a:lnTo>
                <a:lnTo>
                  <a:pt x="110997" y="16763"/>
                </a:lnTo>
                <a:lnTo>
                  <a:pt x="124206" y="8000"/>
                </a:lnTo>
                <a:lnTo>
                  <a:pt x="124206" y="3429"/>
                </a:lnTo>
                <a:close/>
              </a:path>
              <a:path w="526414" h="172719">
                <a:moveTo>
                  <a:pt x="186944" y="0"/>
                </a:moveTo>
                <a:lnTo>
                  <a:pt x="149352" y="16256"/>
                </a:lnTo>
                <a:lnTo>
                  <a:pt x="134365" y="61849"/>
                </a:lnTo>
                <a:lnTo>
                  <a:pt x="135290" y="74664"/>
                </a:lnTo>
                <a:lnTo>
                  <a:pt x="156664" y="111775"/>
                </a:lnTo>
                <a:lnTo>
                  <a:pt x="184150" y="120776"/>
                </a:lnTo>
                <a:lnTo>
                  <a:pt x="193176" y="119897"/>
                </a:lnTo>
                <a:lnTo>
                  <a:pt x="201406" y="117268"/>
                </a:lnTo>
                <a:lnTo>
                  <a:pt x="208849" y="112901"/>
                </a:lnTo>
                <a:lnTo>
                  <a:pt x="215519" y="106807"/>
                </a:lnTo>
                <a:lnTo>
                  <a:pt x="220505" y="100457"/>
                </a:lnTo>
                <a:lnTo>
                  <a:pt x="193547" y="100457"/>
                </a:lnTo>
                <a:lnTo>
                  <a:pt x="185429" y="99554"/>
                </a:lnTo>
                <a:lnTo>
                  <a:pt x="155082" y="68945"/>
                </a:lnTo>
                <a:lnTo>
                  <a:pt x="152019" y="46355"/>
                </a:lnTo>
                <a:lnTo>
                  <a:pt x="230759" y="46355"/>
                </a:lnTo>
                <a:lnTo>
                  <a:pt x="230195" y="39116"/>
                </a:lnTo>
                <a:lnTo>
                  <a:pt x="152019" y="39116"/>
                </a:lnTo>
                <a:lnTo>
                  <a:pt x="152908" y="29591"/>
                </a:lnTo>
                <a:lnTo>
                  <a:pt x="156083" y="22098"/>
                </a:lnTo>
                <a:lnTo>
                  <a:pt x="167005" y="11430"/>
                </a:lnTo>
                <a:lnTo>
                  <a:pt x="173101" y="8762"/>
                </a:lnTo>
                <a:lnTo>
                  <a:pt x="213868" y="8762"/>
                </a:lnTo>
                <a:lnTo>
                  <a:pt x="211839" y="7072"/>
                </a:lnTo>
                <a:lnTo>
                  <a:pt x="204406" y="3143"/>
                </a:lnTo>
                <a:lnTo>
                  <a:pt x="196115" y="785"/>
                </a:lnTo>
                <a:lnTo>
                  <a:pt x="186944" y="0"/>
                </a:lnTo>
                <a:close/>
              </a:path>
              <a:path w="526414" h="172719">
                <a:moveTo>
                  <a:pt x="226822" y="73279"/>
                </a:moveTo>
                <a:lnTo>
                  <a:pt x="223139" y="83185"/>
                </a:lnTo>
                <a:lnTo>
                  <a:pt x="218566" y="90297"/>
                </a:lnTo>
                <a:lnTo>
                  <a:pt x="212978" y="94361"/>
                </a:lnTo>
                <a:lnTo>
                  <a:pt x="207518" y="98425"/>
                </a:lnTo>
                <a:lnTo>
                  <a:pt x="201040" y="100457"/>
                </a:lnTo>
                <a:lnTo>
                  <a:pt x="220505" y="100457"/>
                </a:lnTo>
                <a:lnTo>
                  <a:pt x="221207" y="99554"/>
                </a:lnTo>
                <a:lnTo>
                  <a:pt x="225615" y="92027"/>
                </a:lnTo>
                <a:lnTo>
                  <a:pt x="228806" y="84107"/>
                </a:lnTo>
                <a:lnTo>
                  <a:pt x="230759" y="75819"/>
                </a:lnTo>
                <a:lnTo>
                  <a:pt x="226822" y="73279"/>
                </a:lnTo>
                <a:close/>
              </a:path>
              <a:path w="526414" h="172719">
                <a:moveTo>
                  <a:pt x="213868" y="8762"/>
                </a:moveTo>
                <a:lnTo>
                  <a:pt x="184531" y="8762"/>
                </a:lnTo>
                <a:lnTo>
                  <a:pt x="188722" y="10160"/>
                </a:lnTo>
                <a:lnTo>
                  <a:pt x="192913" y="12700"/>
                </a:lnTo>
                <a:lnTo>
                  <a:pt x="204724" y="39116"/>
                </a:lnTo>
                <a:lnTo>
                  <a:pt x="230195" y="39116"/>
                </a:lnTo>
                <a:lnTo>
                  <a:pt x="229977" y="36308"/>
                </a:lnTo>
                <a:lnTo>
                  <a:pt x="227647" y="27320"/>
                </a:lnTo>
                <a:lnTo>
                  <a:pt x="223793" y="19405"/>
                </a:lnTo>
                <a:lnTo>
                  <a:pt x="218440" y="12573"/>
                </a:lnTo>
                <a:lnTo>
                  <a:pt x="213868" y="8762"/>
                </a:lnTo>
                <a:close/>
              </a:path>
              <a:path w="526414" h="172719">
                <a:moveTo>
                  <a:pt x="322332" y="7620"/>
                </a:moveTo>
                <a:lnTo>
                  <a:pt x="295909" y="7620"/>
                </a:lnTo>
                <a:lnTo>
                  <a:pt x="301116" y="9779"/>
                </a:lnTo>
                <a:lnTo>
                  <a:pt x="304800" y="13970"/>
                </a:lnTo>
                <a:lnTo>
                  <a:pt x="308356" y="18287"/>
                </a:lnTo>
                <a:lnTo>
                  <a:pt x="310134" y="26035"/>
                </a:lnTo>
                <a:lnTo>
                  <a:pt x="310134" y="41783"/>
                </a:lnTo>
                <a:lnTo>
                  <a:pt x="296513" y="46978"/>
                </a:lnTo>
                <a:lnTo>
                  <a:pt x="284988" y="51720"/>
                </a:lnTo>
                <a:lnTo>
                  <a:pt x="250571" y="75946"/>
                </a:lnTo>
                <a:lnTo>
                  <a:pt x="248031" y="80010"/>
                </a:lnTo>
                <a:lnTo>
                  <a:pt x="246760" y="84709"/>
                </a:lnTo>
                <a:lnTo>
                  <a:pt x="246760" y="99060"/>
                </a:lnTo>
                <a:lnTo>
                  <a:pt x="249301" y="106172"/>
                </a:lnTo>
                <a:lnTo>
                  <a:pt x="254522" y="111521"/>
                </a:lnTo>
                <a:lnTo>
                  <a:pt x="259588" y="116967"/>
                </a:lnTo>
                <a:lnTo>
                  <a:pt x="266065" y="119634"/>
                </a:lnTo>
                <a:lnTo>
                  <a:pt x="279019" y="119634"/>
                </a:lnTo>
                <a:lnTo>
                  <a:pt x="304472" y="105156"/>
                </a:lnTo>
                <a:lnTo>
                  <a:pt x="280670" y="105156"/>
                </a:lnTo>
                <a:lnTo>
                  <a:pt x="276606" y="103250"/>
                </a:lnTo>
                <a:lnTo>
                  <a:pt x="269494" y="95376"/>
                </a:lnTo>
                <a:lnTo>
                  <a:pt x="267716" y="90424"/>
                </a:lnTo>
                <a:lnTo>
                  <a:pt x="267716" y="79756"/>
                </a:lnTo>
                <a:lnTo>
                  <a:pt x="301613" y="52853"/>
                </a:lnTo>
                <a:lnTo>
                  <a:pt x="310134" y="49402"/>
                </a:lnTo>
                <a:lnTo>
                  <a:pt x="330708" y="49402"/>
                </a:lnTo>
                <a:lnTo>
                  <a:pt x="330708" y="28067"/>
                </a:lnTo>
                <a:lnTo>
                  <a:pt x="329946" y="20827"/>
                </a:lnTo>
                <a:lnTo>
                  <a:pt x="328422" y="17272"/>
                </a:lnTo>
                <a:lnTo>
                  <a:pt x="326135" y="11811"/>
                </a:lnTo>
                <a:lnTo>
                  <a:pt x="322580" y="7747"/>
                </a:lnTo>
                <a:lnTo>
                  <a:pt x="322332" y="7620"/>
                </a:lnTo>
                <a:close/>
              </a:path>
              <a:path w="526414" h="172719">
                <a:moveTo>
                  <a:pt x="331988" y="100837"/>
                </a:moveTo>
                <a:lnTo>
                  <a:pt x="310134" y="100837"/>
                </a:lnTo>
                <a:lnTo>
                  <a:pt x="310260" y="107696"/>
                </a:lnTo>
                <a:lnTo>
                  <a:pt x="311531" y="112522"/>
                </a:lnTo>
                <a:lnTo>
                  <a:pt x="316357" y="118110"/>
                </a:lnTo>
                <a:lnTo>
                  <a:pt x="319532" y="119507"/>
                </a:lnTo>
                <a:lnTo>
                  <a:pt x="323596" y="119507"/>
                </a:lnTo>
                <a:lnTo>
                  <a:pt x="330031" y="118340"/>
                </a:lnTo>
                <a:lnTo>
                  <a:pt x="336597" y="114839"/>
                </a:lnTo>
                <a:lnTo>
                  <a:pt x="343330" y="109005"/>
                </a:lnTo>
                <a:lnTo>
                  <a:pt x="347677" y="103886"/>
                </a:lnTo>
                <a:lnTo>
                  <a:pt x="335407" y="103886"/>
                </a:lnTo>
                <a:lnTo>
                  <a:pt x="334264" y="103377"/>
                </a:lnTo>
                <a:lnTo>
                  <a:pt x="332359" y="101726"/>
                </a:lnTo>
                <a:lnTo>
                  <a:pt x="331988" y="100837"/>
                </a:lnTo>
                <a:close/>
              </a:path>
              <a:path w="526414" h="172719">
                <a:moveTo>
                  <a:pt x="330708" y="49402"/>
                </a:moveTo>
                <a:lnTo>
                  <a:pt x="310134" y="49402"/>
                </a:lnTo>
                <a:lnTo>
                  <a:pt x="310134" y="92837"/>
                </a:lnTo>
                <a:lnTo>
                  <a:pt x="302853" y="98244"/>
                </a:lnTo>
                <a:lnTo>
                  <a:pt x="296275" y="102092"/>
                </a:lnTo>
                <a:lnTo>
                  <a:pt x="290435" y="104392"/>
                </a:lnTo>
                <a:lnTo>
                  <a:pt x="285369" y="105156"/>
                </a:lnTo>
                <a:lnTo>
                  <a:pt x="304472" y="105156"/>
                </a:lnTo>
                <a:lnTo>
                  <a:pt x="310134" y="100837"/>
                </a:lnTo>
                <a:lnTo>
                  <a:pt x="331988" y="100837"/>
                </a:lnTo>
                <a:lnTo>
                  <a:pt x="331724" y="100202"/>
                </a:lnTo>
                <a:lnTo>
                  <a:pt x="330981" y="95376"/>
                </a:lnTo>
                <a:lnTo>
                  <a:pt x="330776" y="90424"/>
                </a:lnTo>
                <a:lnTo>
                  <a:pt x="330708" y="49402"/>
                </a:lnTo>
                <a:close/>
              </a:path>
              <a:path w="526414" h="172719">
                <a:moveTo>
                  <a:pt x="350266" y="93852"/>
                </a:moveTo>
                <a:lnTo>
                  <a:pt x="337947" y="103886"/>
                </a:lnTo>
                <a:lnTo>
                  <a:pt x="347677" y="103886"/>
                </a:lnTo>
                <a:lnTo>
                  <a:pt x="350266" y="100837"/>
                </a:lnTo>
                <a:lnTo>
                  <a:pt x="350266" y="93852"/>
                </a:lnTo>
                <a:close/>
              </a:path>
              <a:path w="526414" h="172719">
                <a:moveTo>
                  <a:pt x="292734" y="126"/>
                </a:moveTo>
                <a:lnTo>
                  <a:pt x="254762" y="14986"/>
                </a:lnTo>
                <a:lnTo>
                  <a:pt x="251206" y="21589"/>
                </a:lnTo>
                <a:lnTo>
                  <a:pt x="251283" y="32638"/>
                </a:lnTo>
                <a:lnTo>
                  <a:pt x="252095" y="35306"/>
                </a:lnTo>
                <a:lnTo>
                  <a:pt x="254127" y="37464"/>
                </a:lnTo>
                <a:lnTo>
                  <a:pt x="256032" y="39624"/>
                </a:lnTo>
                <a:lnTo>
                  <a:pt x="258572" y="40767"/>
                </a:lnTo>
                <a:lnTo>
                  <a:pt x="264795" y="40767"/>
                </a:lnTo>
                <a:lnTo>
                  <a:pt x="267334" y="39624"/>
                </a:lnTo>
                <a:lnTo>
                  <a:pt x="271145" y="35560"/>
                </a:lnTo>
                <a:lnTo>
                  <a:pt x="272160" y="32638"/>
                </a:lnTo>
                <a:lnTo>
                  <a:pt x="272062" y="26035"/>
                </a:lnTo>
                <a:lnTo>
                  <a:pt x="271907" y="21589"/>
                </a:lnTo>
                <a:lnTo>
                  <a:pt x="271907" y="17907"/>
                </a:lnTo>
                <a:lnTo>
                  <a:pt x="273431" y="14732"/>
                </a:lnTo>
                <a:lnTo>
                  <a:pt x="276606" y="11937"/>
                </a:lnTo>
                <a:lnTo>
                  <a:pt x="279653" y="9017"/>
                </a:lnTo>
                <a:lnTo>
                  <a:pt x="283845" y="7620"/>
                </a:lnTo>
                <a:lnTo>
                  <a:pt x="322332" y="7620"/>
                </a:lnTo>
                <a:lnTo>
                  <a:pt x="317627" y="5207"/>
                </a:lnTo>
                <a:lnTo>
                  <a:pt x="312433" y="2966"/>
                </a:lnTo>
                <a:lnTo>
                  <a:pt x="306562" y="1381"/>
                </a:lnTo>
                <a:lnTo>
                  <a:pt x="299999" y="438"/>
                </a:lnTo>
                <a:lnTo>
                  <a:pt x="292734" y="126"/>
                </a:lnTo>
                <a:close/>
              </a:path>
              <a:path w="526414" h="172719">
                <a:moveTo>
                  <a:pt x="411607" y="112775"/>
                </a:moveTo>
                <a:lnTo>
                  <a:pt x="353314" y="112775"/>
                </a:lnTo>
                <a:lnTo>
                  <a:pt x="353314" y="117221"/>
                </a:lnTo>
                <a:lnTo>
                  <a:pt x="411607" y="117221"/>
                </a:lnTo>
                <a:lnTo>
                  <a:pt x="411607" y="112775"/>
                </a:lnTo>
                <a:close/>
              </a:path>
              <a:path w="526414" h="172719">
                <a:moveTo>
                  <a:pt x="391795" y="16637"/>
                </a:moveTo>
                <a:lnTo>
                  <a:pt x="364235" y="16637"/>
                </a:lnTo>
                <a:lnTo>
                  <a:pt x="366014" y="17145"/>
                </a:lnTo>
                <a:lnTo>
                  <a:pt x="367538" y="18287"/>
                </a:lnTo>
                <a:lnTo>
                  <a:pt x="371094" y="102362"/>
                </a:lnTo>
                <a:lnTo>
                  <a:pt x="370585" y="103759"/>
                </a:lnTo>
                <a:lnTo>
                  <a:pt x="369824" y="106680"/>
                </a:lnTo>
                <a:lnTo>
                  <a:pt x="368427" y="108712"/>
                </a:lnTo>
                <a:lnTo>
                  <a:pt x="363474" y="111887"/>
                </a:lnTo>
                <a:lnTo>
                  <a:pt x="359156" y="112775"/>
                </a:lnTo>
                <a:lnTo>
                  <a:pt x="406527" y="112775"/>
                </a:lnTo>
                <a:lnTo>
                  <a:pt x="391795" y="97027"/>
                </a:lnTo>
                <a:lnTo>
                  <a:pt x="391795" y="36068"/>
                </a:lnTo>
                <a:lnTo>
                  <a:pt x="395732" y="28321"/>
                </a:lnTo>
                <a:lnTo>
                  <a:pt x="397550" y="25654"/>
                </a:lnTo>
                <a:lnTo>
                  <a:pt x="391795" y="25654"/>
                </a:lnTo>
                <a:lnTo>
                  <a:pt x="391795" y="16637"/>
                </a:lnTo>
                <a:close/>
              </a:path>
              <a:path w="526414" h="172719">
                <a:moveTo>
                  <a:pt x="425703" y="126"/>
                </a:moveTo>
                <a:lnTo>
                  <a:pt x="421132" y="126"/>
                </a:lnTo>
                <a:lnTo>
                  <a:pt x="413654" y="1722"/>
                </a:lnTo>
                <a:lnTo>
                  <a:pt x="406272" y="6508"/>
                </a:lnTo>
                <a:lnTo>
                  <a:pt x="398986" y="14485"/>
                </a:lnTo>
                <a:lnTo>
                  <a:pt x="391795" y="25654"/>
                </a:lnTo>
                <a:lnTo>
                  <a:pt x="397550" y="25654"/>
                </a:lnTo>
                <a:lnTo>
                  <a:pt x="399541" y="22733"/>
                </a:lnTo>
                <a:lnTo>
                  <a:pt x="403352" y="19304"/>
                </a:lnTo>
                <a:lnTo>
                  <a:pt x="405130" y="17652"/>
                </a:lnTo>
                <a:lnTo>
                  <a:pt x="406653" y="16891"/>
                </a:lnTo>
                <a:lnTo>
                  <a:pt x="436880" y="16891"/>
                </a:lnTo>
                <a:lnTo>
                  <a:pt x="436880" y="10287"/>
                </a:lnTo>
                <a:lnTo>
                  <a:pt x="435356" y="6985"/>
                </a:lnTo>
                <a:lnTo>
                  <a:pt x="432434" y="4191"/>
                </a:lnTo>
                <a:lnTo>
                  <a:pt x="429387" y="1524"/>
                </a:lnTo>
                <a:lnTo>
                  <a:pt x="425703" y="126"/>
                </a:lnTo>
                <a:close/>
              </a:path>
              <a:path w="526414" h="172719">
                <a:moveTo>
                  <a:pt x="436880" y="16891"/>
                </a:moveTo>
                <a:lnTo>
                  <a:pt x="409956" y="16891"/>
                </a:lnTo>
                <a:lnTo>
                  <a:pt x="412622" y="18287"/>
                </a:lnTo>
                <a:lnTo>
                  <a:pt x="416178" y="21209"/>
                </a:lnTo>
                <a:lnTo>
                  <a:pt x="419734" y="24002"/>
                </a:lnTo>
                <a:lnTo>
                  <a:pt x="423037" y="25400"/>
                </a:lnTo>
                <a:lnTo>
                  <a:pt x="428878" y="25400"/>
                </a:lnTo>
                <a:lnTo>
                  <a:pt x="431546" y="24257"/>
                </a:lnTo>
                <a:lnTo>
                  <a:pt x="433705" y="22098"/>
                </a:lnTo>
                <a:lnTo>
                  <a:pt x="435864" y="19812"/>
                </a:lnTo>
                <a:lnTo>
                  <a:pt x="436831" y="17272"/>
                </a:lnTo>
                <a:lnTo>
                  <a:pt x="436880" y="16891"/>
                </a:lnTo>
                <a:close/>
              </a:path>
              <a:path w="526414" h="172719">
                <a:moveTo>
                  <a:pt x="391795" y="126"/>
                </a:moveTo>
                <a:lnTo>
                  <a:pt x="386588" y="126"/>
                </a:lnTo>
                <a:lnTo>
                  <a:pt x="352171" y="13970"/>
                </a:lnTo>
                <a:lnTo>
                  <a:pt x="353314" y="18414"/>
                </a:lnTo>
                <a:lnTo>
                  <a:pt x="356616" y="17272"/>
                </a:lnTo>
                <a:lnTo>
                  <a:pt x="359537" y="16637"/>
                </a:lnTo>
                <a:lnTo>
                  <a:pt x="391795" y="16637"/>
                </a:lnTo>
                <a:lnTo>
                  <a:pt x="391795" y="126"/>
                </a:lnTo>
                <a:close/>
              </a:path>
              <a:path w="526414" h="172719">
                <a:moveTo>
                  <a:pt x="507279" y="115824"/>
                </a:moveTo>
                <a:lnTo>
                  <a:pt x="459105" y="115824"/>
                </a:lnTo>
                <a:lnTo>
                  <a:pt x="461391" y="116205"/>
                </a:lnTo>
                <a:lnTo>
                  <a:pt x="473075" y="119507"/>
                </a:lnTo>
                <a:lnTo>
                  <a:pt x="480949" y="120776"/>
                </a:lnTo>
                <a:lnTo>
                  <a:pt x="487934" y="120776"/>
                </a:lnTo>
                <a:lnTo>
                  <a:pt x="495006" y="120181"/>
                </a:lnTo>
                <a:lnTo>
                  <a:pt x="501745" y="118395"/>
                </a:lnTo>
                <a:lnTo>
                  <a:pt x="507279" y="115824"/>
                </a:lnTo>
                <a:close/>
              </a:path>
              <a:path w="526414" h="172719">
                <a:moveTo>
                  <a:pt x="452882" y="78359"/>
                </a:moveTo>
                <a:lnTo>
                  <a:pt x="448818" y="78359"/>
                </a:lnTo>
                <a:lnTo>
                  <a:pt x="448818" y="118999"/>
                </a:lnTo>
                <a:lnTo>
                  <a:pt x="452882" y="118999"/>
                </a:lnTo>
                <a:lnTo>
                  <a:pt x="453897" y="116839"/>
                </a:lnTo>
                <a:lnTo>
                  <a:pt x="455422" y="115824"/>
                </a:lnTo>
                <a:lnTo>
                  <a:pt x="507279" y="115824"/>
                </a:lnTo>
                <a:lnTo>
                  <a:pt x="508150" y="115419"/>
                </a:lnTo>
                <a:lnTo>
                  <a:pt x="511077" y="113411"/>
                </a:lnTo>
                <a:lnTo>
                  <a:pt x="480059" y="113411"/>
                </a:lnTo>
                <a:lnTo>
                  <a:pt x="472694" y="110489"/>
                </a:lnTo>
                <a:lnTo>
                  <a:pt x="466216" y="104648"/>
                </a:lnTo>
                <a:lnTo>
                  <a:pt x="461668" y="99647"/>
                </a:lnTo>
                <a:lnTo>
                  <a:pt x="457926" y="93589"/>
                </a:lnTo>
                <a:lnTo>
                  <a:pt x="455001" y="86502"/>
                </a:lnTo>
                <a:lnTo>
                  <a:pt x="452882" y="78359"/>
                </a:lnTo>
                <a:close/>
              </a:path>
              <a:path w="526414" h="172719">
                <a:moveTo>
                  <a:pt x="487299" y="126"/>
                </a:moveTo>
                <a:lnTo>
                  <a:pt x="482853" y="126"/>
                </a:lnTo>
                <a:lnTo>
                  <a:pt x="475571" y="702"/>
                </a:lnTo>
                <a:lnTo>
                  <a:pt x="448309" y="33020"/>
                </a:lnTo>
                <a:lnTo>
                  <a:pt x="448309" y="40259"/>
                </a:lnTo>
                <a:lnTo>
                  <a:pt x="485735" y="71342"/>
                </a:lnTo>
                <a:lnTo>
                  <a:pt x="492474" y="75247"/>
                </a:lnTo>
                <a:lnTo>
                  <a:pt x="497736" y="78771"/>
                </a:lnTo>
                <a:lnTo>
                  <a:pt x="501522" y="81914"/>
                </a:lnTo>
                <a:lnTo>
                  <a:pt x="505587" y="85725"/>
                </a:lnTo>
                <a:lnTo>
                  <a:pt x="507619" y="90550"/>
                </a:lnTo>
                <a:lnTo>
                  <a:pt x="507619" y="100964"/>
                </a:lnTo>
                <a:lnTo>
                  <a:pt x="505714" y="105029"/>
                </a:lnTo>
                <a:lnTo>
                  <a:pt x="502158" y="108331"/>
                </a:lnTo>
                <a:lnTo>
                  <a:pt x="498602" y="111760"/>
                </a:lnTo>
                <a:lnTo>
                  <a:pt x="493903" y="113411"/>
                </a:lnTo>
                <a:lnTo>
                  <a:pt x="511077" y="113411"/>
                </a:lnTo>
                <a:lnTo>
                  <a:pt x="525880" y="86502"/>
                </a:lnTo>
                <a:lnTo>
                  <a:pt x="525823" y="85725"/>
                </a:lnTo>
                <a:lnTo>
                  <a:pt x="500760" y="53721"/>
                </a:lnTo>
                <a:lnTo>
                  <a:pt x="474726" y="41148"/>
                </a:lnTo>
                <a:lnTo>
                  <a:pt x="469519" y="37592"/>
                </a:lnTo>
                <a:lnTo>
                  <a:pt x="466978" y="34162"/>
                </a:lnTo>
                <a:lnTo>
                  <a:pt x="464312" y="30861"/>
                </a:lnTo>
                <a:lnTo>
                  <a:pt x="462915" y="26797"/>
                </a:lnTo>
                <a:lnTo>
                  <a:pt x="462915" y="18414"/>
                </a:lnTo>
                <a:lnTo>
                  <a:pt x="464693" y="15112"/>
                </a:lnTo>
                <a:lnTo>
                  <a:pt x="468249" y="12064"/>
                </a:lnTo>
                <a:lnTo>
                  <a:pt x="471805" y="8889"/>
                </a:lnTo>
                <a:lnTo>
                  <a:pt x="476503" y="7366"/>
                </a:lnTo>
                <a:lnTo>
                  <a:pt x="517397" y="7366"/>
                </a:lnTo>
                <a:lnTo>
                  <a:pt x="517397" y="4825"/>
                </a:lnTo>
                <a:lnTo>
                  <a:pt x="506095" y="4825"/>
                </a:lnTo>
                <a:lnTo>
                  <a:pt x="503301" y="4191"/>
                </a:lnTo>
                <a:lnTo>
                  <a:pt x="492759" y="1016"/>
                </a:lnTo>
                <a:lnTo>
                  <a:pt x="487299" y="126"/>
                </a:lnTo>
                <a:close/>
              </a:path>
              <a:path w="526414" h="172719">
                <a:moveTo>
                  <a:pt x="517397" y="7366"/>
                </a:moveTo>
                <a:lnTo>
                  <a:pt x="489966" y="7366"/>
                </a:lnTo>
                <a:lnTo>
                  <a:pt x="496189" y="9651"/>
                </a:lnTo>
                <a:lnTo>
                  <a:pt x="501141" y="13970"/>
                </a:lnTo>
                <a:lnTo>
                  <a:pt x="504690" y="18020"/>
                </a:lnTo>
                <a:lnTo>
                  <a:pt x="507904" y="23510"/>
                </a:lnTo>
                <a:lnTo>
                  <a:pt x="510786" y="30454"/>
                </a:lnTo>
                <a:lnTo>
                  <a:pt x="513334" y="38862"/>
                </a:lnTo>
                <a:lnTo>
                  <a:pt x="517397" y="38862"/>
                </a:lnTo>
                <a:lnTo>
                  <a:pt x="517397" y="7366"/>
                </a:lnTo>
                <a:close/>
              </a:path>
              <a:path w="526414" h="172719">
                <a:moveTo>
                  <a:pt x="517397" y="126"/>
                </a:moveTo>
                <a:lnTo>
                  <a:pt x="513334" y="126"/>
                </a:lnTo>
                <a:lnTo>
                  <a:pt x="512318" y="2032"/>
                </a:lnTo>
                <a:lnTo>
                  <a:pt x="511428" y="3301"/>
                </a:lnTo>
                <a:lnTo>
                  <a:pt x="509905" y="4572"/>
                </a:lnTo>
                <a:lnTo>
                  <a:pt x="508889" y="4825"/>
                </a:lnTo>
                <a:lnTo>
                  <a:pt x="517397" y="4825"/>
                </a:lnTo>
                <a:lnTo>
                  <a:pt x="517397" y="126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2079" y="2714370"/>
            <a:ext cx="230004" cy="1799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7170" y="2714117"/>
            <a:ext cx="1086993" cy="2311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9601" y="2773679"/>
            <a:ext cx="193775" cy="1206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3919" y="2773683"/>
            <a:ext cx="103504" cy="1195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94862" y="2714117"/>
            <a:ext cx="972185" cy="1802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35119" y="2714117"/>
            <a:ext cx="662940" cy="18021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072466" y="33035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40144" y="0"/>
                </a:moveTo>
                <a:lnTo>
                  <a:pt x="22821" y="0"/>
                </a:lnTo>
                <a:lnTo>
                  <a:pt x="15430" y="3048"/>
                </a:lnTo>
                <a:lnTo>
                  <a:pt x="3086" y="15366"/>
                </a:lnTo>
                <a:lnTo>
                  <a:pt x="0" y="22733"/>
                </a:lnTo>
                <a:lnTo>
                  <a:pt x="0" y="31496"/>
                </a:lnTo>
                <a:lnTo>
                  <a:pt x="0" y="40131"/>
                </a:lnTo>
                <a:lnTo>
                  <a:pt x="3086" y="47625"/>
                </a:lnTo>
                <a:lnTo>
                  <a:pt x="15430" y="59943"/>
                </a:lnTo>
                <a:lnTo>
                  <a:pt x="22821" y="62991"/>
                </a:lnTo>
                <a:lnTo>
                  <a:pt x="40144" y="62991"/>
                </a:lnTo>
                <a:lnTo>
                  <a:pt x="47574" y="59943"/>
                </a:lnTo>
                <a:lnTo>
                  <a:pt x="59918" y="47625"/>
                </a:lnTo>
                <a:lnTo>
                  <a:pt x="63004" y="40131"/>
                </a:lnTo>
                <a:lnTo>
                  <a:pt x="63004" y="22733"/>
                </a:lnTo>
                <a:lnTo>
                  <a:pt x="59918" y="15366"/>
                </a:lnTo>
                <a:lnTo>
                  <a:pt x="47574" y="3048"/>
                </a:lnTo>
                <a:lnTo>
                  <a:pt x="40144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95274" y="3247517"/>
            <a:ext cx="775463" cy="18021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39315" y="3247517"/>
            <a:ext cx="701040" cy="1802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05381" y="3252215"/>
            <a:ext cx="111251" cy="17195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095499" y="3251834"/>
            <a:ext cx="495935" cy="176530"/>
          </a:xfrm>
          <a:custGeom>
            <a:avLst/>
            <a:gdLst/>
            <a:ahLst/>
            <a:cxnLst/>
            <a:rect l="l" t="t" r="r" b="b"/>
            <a:pathLst>
              <a:path w="495935" h="176529">
                <a:moveTo>
                  <a:pt x="76326" y="3937"/>
                </a:moveTo>
                <a:lnTo>
                  <a:pt x="0" y="3937"/>
                </a:lnTo>
                <a:lnTo>
                  <a:pt x="0" y="8509"/>
                </a:lnTo>
                <a:lnTo>
                  <a:pt x="12700" y="8509"/>
                </a:lnTo>
                <a:lnTo>
                  <a:pt x="17525" y="10287"/>
                </a:lnTo>
                <a:lnTo>
                  <a:pt x="20700" y="13969"/>
                </a:lnTo>
                <a:lnTo>
                  <a:pt x="23113" y="16637"/>
                </a:lnTo>
                <a:lnTo>
                  <a:pt x="24256" y="23240"/>
                </a:lnTo>
                <a:lnTo>
                  <a:pt x="24256" y="152018"/>
                </a:lnTo>
                <a:lnTo>
                  <a:pt x="23368" y="158241"/>
                </a:lnTo>
                <a:lnTo>
                  <a:pt x="21589" y="160781"/>
                </a:lnTo>
                <a:lnTo>
                  <a:pt x="18541" y="165480"/>
                </a:lnTo>
                <a:lnTo>
                  <a:pt x="13462" y="167766"/>
                </a:lnTo>
                <a:lnTo>
                  <a:pt x="0" y="167766"/>
                </a:lnTo>
                <a:lnTo>
                  <a:pt x="0" y="172338"/>
                </a:lnTo>
                <a:lnTo>
                  <a:pt x="130556" y="172338"/>
                </a:lnTo>
                <a:lnTo>
                  <a:pt x="133904" y="161670"/>
                </a:lnTo>
                <a:lnTo>
                  <a:pt x="63245" y="161670"/>
                </a:lnTo>
                <a:lnTo>
                  <a:pt x="56768" y="161289"/>
                </a:lnTo>
                <a:lnTo>
                  <a:pt x="54737" y="160400"/>
                </a:lnTo>
                <a:lnTo>
                  <a:pt x="52577" y="159638"/>
                </a:lnTo>
                <a:lnTo>
                  <a:pt x="51053" y="158368"/>
                </a:lnTo>
                <a:lnTo>
                  <a:pt x="50037" y="156590"/>
                </a:lnTo>
                <a:lnTo>
                  <a:pt x="48768" y="154050"/>
                </a:lnTo>
                <a:lnTo>
                  <a:pt x="48132" y="149351"/>
                </a:lnTo>
                <a:lnTo>
                  <a:pt x="48132" y="26542"/>
                </a:lnTo>
                <a:lnTo>
                  <a:pt x="67309" y="8381"/>
                </a:lnTo>
                <a:lnTo>
                  <a:pt x="76326" y="8381"/>
                </a:lnTo>
                <a:lnTo>
                  <a:pt x="76326" y="3937"/>
                </a:lnTo>
                <a:close/>
              </a:path>
              <a:path w="495935" h="176529">
                <a:moveTo>
                  <a:pt x="140843" y="125729"/>
                </a:moveTo>
                <a:lnTo>
                  <a:pt x="118871" y="156972"/>
                </a:lnTo>
                <a:lnTo>
                  <a:pt x="86359" y="161670"/>
                </a:lnTo>
                <a:lnTo>
                  <a:pt x="133904" y="161670"/>
                </a:lnTo>
                <a:lnTo>
                  <a:pt x="144906" y="126618"/>
                </a:lnTo>
                <a:lnTo>
                  <a:pt x="140843" y="125729"/>
                </a:lnTo>
                <a:close/>
              </a:path>
              <a:path w="495935" h="176529">
                <a:moveTo>
                  <a:pt x="76326" y="8381"/>
                </a:moveTo>
                <a:lnTo>
                  <a:pt x="67309" y="8381"/>
                </a:lnTo>
                <a:lnTo>
                  <a:pt x="76326" y="8509"/>
                </a:lnTo>
                <a:lnTo>
                  <a:pt x="76326" y="8381"/>
                </a:lnTo>
                <a:close/>
              </a:path>
              <a:path w="495935" h="176529">
                <a:moveTo>
                  <a:pt x="243712" y="0"/>
                </a:moveTo>
                <a:lnTo>
                  <a:pt x="239394" y="0"/>
                </a:lnTo>
                <a:lnTo>
                  <a:pt x="180086" y="138684"/>
                </a:lnTo>
                <a:lnTo>
                  <a:pt x="176293" y="147064"/>
                </a:lnTo>
                <a:lnTo>
                  <a:pt x="152400" y="167766"/>
                </a:lnTo>
                <a:lnTo>
                  <a:pt x="152400" y="172338"/>
                </a:lnTo>
                <a:lnTo>
                  <a:pt x="205359" y="172338"/>
                </a:lnTo>
                <a:lnTo>
                  <a:pt x="205359" y="167766"/>
                </a:lnTo>
                <a:lnTo>
                  <a:pt x="197357" y="167259"/>
                </a:lnTo>
                <a:lnTo>
                  <a:pt x="192024" y="165988"/>
                </a:lnTo>
                <a:lnTo>
                  <a:pt x="189611" y="163956"/>
                </a:lnTo>
                <a:lnTo>
                  <a:pt x="187071" y="162051"/>
                </a:lnTo>
                <a:lnTo>
                  <a:pt x="185927" y="159765"/>
                </a:lnTo>
                <a:lnTo>
                  <a:pt x="185999" y="153797"/>
                </a:lnTo>
                <a:lnTo>
                  <a:pt x="187325" y="149098"/>
                </a:lnTo>
                <a:lnTo>
                  <a:pt x="190118" y="142620"/>
                </a:lnTo>
                <a:lnTo>
                  <a:pt x="201549" y="115950"/>
                </a:lnTo>
                <a:lnTo>
                  <a:pt x="292235" y="115950"/>
                </a:lnTo>
                <a:lnTo>
                  <a:pt x="288409" y="106806"/>
                </a:lnTo>
                <a:lnTo>
                  <a:pt x="205359" y="106806"/>
                </a:lnTo>
                <a:lnTo>
                  <a:pt x="234696" y="38607"/>
                </a:lnTo>
                <a:lnTo>
                  <a:pt x="259869" y="38607"/>
                </a:lnTo>
                <a:lnTo>
                  <a:pt x="243712" y="0"/>
                </a:lnTo>
                <a:close/>
              </a:path>
              <a:path w="495935" h="176529">
                <a:moveTo>
                  <a:pt x="292235" y="115950"/>
                </a:moveTo>
                <a:lnTo>
                  <a:pt x="266826" y="115950"/>
                </a:lnTo>
                <a:lnTo>
                  <a:pt x="280288" y="148081"/>
                </a:lnTo>
                <a:lnTo>
                  <a:pt x="281939" y="153797"/>
                </a:lnTo>
                <a:lnTo>
                  <a:pt x="281939" y="160147"/>
                </a:lnTo>
                <a:lnTo>
                  <a:pt x="280797" y="162560"/>
                </a:lnTo>
                <a:lnTo>
                  <a:pt x="278384" y="164464"/>
                </a:lnTo>
                <a:lnTo>
                  <a:pt x="276098" y="166369"/>
                </a:lnTo>
                <a:lnTo>
                  <a:pt x="271525" y="167512"/>
                </a:lnTo>
                <a:lnTo>
                  <a:pt x="264794" y="167766"/>
                </a:lnTo>
                <a:lnTo>
                  <a:pt x="264794" y="172338"/>
                </a:lnTo>
                <a:lnTo>
                  <a:pt x="331342" y="172338"/>
                </a:lnTo>
                <a:lnTo>
                  <a:pt x="331342" y="167766"/>
                </a:lnTo>
                <a:lnTo>
                  <a:pt x="324485" y="167386"/>
                </a:lnTo>
                <a:lnTo>
                  <a:pt x="319024" y="165480"/>
                </a:lnTo>
                <a:lnTo>
                  <a:pt x="302387" y="140207"/>
                </a:lnTo>
                <a:lnTo>
                  <a:pt x="292235" y="115950"/>
                </a:lnTo>
                <a:close/>
              </a:path>
              <a:path w="495935" h="176529">
                <a:moveTo>
                  <a:pt x="259869" y="38607"/>
                </a:moveTo>
                <a:lnTo>
                  <a:pt x="234696" y="38607"/>
                </a:lnTo>
                <a:lnTo>
                  <a:pt x="263271" y="106806"/>
                </a:lnTo>
                <a:lnTo>
                  <a:pt x="288409" y="106806"/>
                </a:lnTo>
                <a:lnTo>
                  <a:pt x="259869" y="38607"/>
                </a:lnTo>
                <a:close/>
              </a:path>
              <a:path w="495935" h="176529">
                <a:moveTo>
                  <a:pt x="429767" y="0"/>
                </a:moveTo>
                <a:lnTo>
                  <a:pt x="386461" y="11684"/>
                </a:lnTo>
                <a:lnTo>
                  <a:pt x="355218" y="44450"/>
                </a:lnTo>
                <a:lnTo>
                  <a:pt x="343915" y="90804"/>
                </a:lnTo>
                <a:lnTo>
                  <a:pt x="344987" y="105923"/>
                </a:lnTo>
                <a:lnTo>
                  <a:pt x="361061" y="145161"/>
                </a:lnTo>
                <a:lnTo>
                  <a:pt x="406191" y="174325"/>
                </a:lnTo>
                <a:lnTo>
                  <a:pt x="425957" y="176275"/>
                </a:lnTo>
                <a:lnTo>
                  <a:pt x="437193" y="175613"/>
                </a:lnTo>
                <a:lnTo>
                  <a:pt x="447643" y="173640"/>
                </a:lnTo>
                <a:lnTo>
                  <a:pt x="457283" y="170382"/>
                </a:lnTo>
                <a:lnTo>
                  <a:pt x="466089" y="165862"/>
                </a:lnTo>
                <a:lnTo>
                  <a:pt x="466785" y="165353"/>
                </a:lnTo>
                <a:lnTo>
                  <a:pt x="435355" y="165353"/>
                </a:lnTo>
                <a:lnTo>
                  <a:pt x="426114" y="164784"/>
                </a:lnTo>
                <a:lnTo>
                  <a:pt x="388842" y="145462"/>
                </a:lnTo>
                <a:lnTo>
                  <a:pt x="372709" y="102000"/>
                </a:lnTo>
                <a:lnTo>
                  <a:pt x="372241" y="90804"/>
                </a:lnTo>
                <a:lnTo>
                  <a:pt x="372735" y="77670"/>
                </a:lnTo>
                <a:lnTo>
                  <a:pt x="384300" y="35939"/>
                </a:lnTo>
                <a:lnTo>
                  <a:pt x="415734" y="11128"/>
                </a:lnTo>
                <a:lnTo>
                  <a:pt x="431673" y="9016"/>
                </a:lnTo>
                <a:lnTo>
                  <a:pt x="465709" y="9016"/>
                </a:lnTo>
                <a:lnTo>
                  <a:pt x="456807" y="5089"/>
                </a:lnTo>
                <a:lnTo>
                  <a:pt x="447833" y="2270"/>
                </a:lnTo>
                <a:lnTo>
                  <a:pt x="438812" y="569"/>
                </a:lnTo>
                <a:lnTo>
                  <a:pt x="429767" y="0"/>
                </a:lnTo>
                <a:close/>
              </a:path>
              <a:path w="495935" h="176529">
                <a:moveTo>
                  <a:pt x="491871" y="130428"/>
                </a:moveTo>
                <a:lnTo>
                  <a:pt x="464312" y="158241"/>
                </a:lnTo>
                <a:lnTo>
                  <a:pt x="435355" y="165353"/>
                </a:lnTo>
                <a:lnTo>
                  <a:pt x="466785" y="165353"/>
                </a:lnTo>
                <a:lnTo>
                  <a:pt x="474303" y="159863"/>
                </a:lnTo>
                <a:lnTo>
                  <a:pt x="481980" y="152352"/>
                </a:lnTo>
                <a:lnTo>
                  <a:pt x="489110" y="143341"/>
                </a:lnTo>
                <a:lnTo>
                  <a:pt x="495680" y="132841"/>
                </a:lnTo>
                <a:lnTo>
                  <a:pt x="491871" y="130428"/>
                </a:lnTo>
                <a:close/>
              </a:path>
              <a:path w="495935" h="176529">
                <a:moveTo>
                  <a:pt x="465709" y="9016"/>
                </a:moveTo>
                <a:lnTo>
                  <a:pt x="431673" y="9016"/>
                </a:lnTo>
                <a:lnTo>
                  <a:pt x="441317" y="9711"/>
                </a:lnTo>
                <a:lnTo>
                  <a:pt x="450246" y="11811"/>
                </a:lnTo>
                <a:lnTo>
                  <a:pt x="483697" y="45323"/>
                </a:lnTo>
                <a:lnTo>
                  <a:pt x="487934" y="57276"/>
                </a:lnTo>
                <a:lnTo>
                  <a:pt x="491871" y="57276"/>
                </a:lnTo>
                <a:lnTo>
                  <a:pt x="488737" y="11684"/>
                </a:lnTo>
                <a:lnTo>
                  <a:pt x="471677" y="11684"/>
                </a:lnTo>
                <a:lnTo>
                  <a:pt x="469264" y="10794"/>
                </a:lnTo>
                <a:lnTo>
                  <a:pt x="465709" y="9016"/>
                </a:lnTo>
                <a:close/>
              </a:path>
              <a:path w="495935" h="176529">
                <a:moveTo>
                  <a:pt x="487934" y="0"/>
                </a:moveTo>
                <a:lnTo>
                  <a:pt x="483615" y="0"/>
                </a:lnTo>
                <a:lnTo>
                  <a:pt x="482726" y="3937"/>
                </a:lnTo>
                <a:lnTo>
                  <a:pt x="481202" y="7112"/>
                </a:lnTo>
                <a:lnTo>
                  <a:pt x="479043" y="9398"/>
                </a:lnTo>
                <a:lnTo>
                  <a:pt x="477392" y="10922"/>
                </a:lnTo>
                <a:lnTo>
                  <a:pt x="475488" y="11684"/>
                </a:lnTo>
                <a:lnTo>
                  <a:pt x="488737" y="11684"/>
                </a:lnTo>
                <a:lnTo>
                  <a:pt x="487934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2553" y="3247517"/>
            <a:ext cx="417195" cy="231140"/>
          </a:xfrm>
          <a:custGeom>
            <a:avLst/>
            <a:gdLst/>
            <a:ahLst/>
            <a:cxnLst/>
            <a:rect l="l" t="t" r="r" b="b"/>
            <a:pathLst>
              <a:path w="417195" h="231139">
                <a:moveTo>
                  <a:pt x="59689" y="226568"/>
                </a:moveTo>
                <a:lnTo>
                  <a:pt x="0" y="226568"/>
                </a:lnTo>
                <a:lnTo>
                  <a:pt x="0" y="231140"/>
                </a:lnTo>
                <a:lnTo>
                  <a:pt x="59689" y="231140"/>
                </a:lnTo>
                <a:lnTo>
                  <a:pt x="59689" y="226568"/>
                </a:lnTo>
                <a:close/>
              </a:path>
              <a:path w="417195" h="231139">
                <a:moveTo>
                  <a:pt x="40386" y="76454"/>
                </a:moveTo>
                <a:lnTo>
                  <a:pt x="12192" y="76454"/>
                </a:lnTo>
                <a:lnTo>
                  <a:pt x="14097" y="76962"/>
                </a:lnTo>
                <a:lnTo>
                  <a:pt x="15621" y="77850"/>
                </a:lnTo>
                <a:lnTo>
                  <a:pt x="17018" y="78867"/>
                </a:lnTo>
                <a:lnTo>
                  <a:pt x="18161" y="80391"/>
                </a:lnTo>
                <a:lnTo>
                  <a:pt x="18796" y="82423"/>
                </a:lnTo>
                <a:lnTo>
                  <a:pt x="19431" y="84328"/>
                </a:lnTo>
                <a:lnTo>
                  <a:pt x="19667" y="87249"/>
                </a:lnTo>
                <a:lnTo>
                  <a:pt x="19786" y="212598"/>
                </a:lnTo>
                <a:lnTo>
                  <a:pt x="19304" y="217424"/>
                </a:lnTo>
                <a:lnTo>
                  <a:pt x="18367" y="219583"/>
                </a:lnTo>
                <a:lnTo>
                  <a:pt x="17652" y="221487"/>
                </a:lnTo>
                <a:lnTo>
                  <a:pt x="16383" y="223012"/>
                </a:lnTo>
                <a:lnTo>
                  <a:pt x="11557" y="225806"/>
                </a:lnTo>
                <a:lnTo>
                  <a:pt x="7620" y="226568"/>
                </a:lnTo>
                <a:lnTo>
                  <a:pt x="53467" y="226568"/>
                </a:lnTo>
                <a:lnTo>
                  <a:pt x="49149" y="225933"/>
                </a:lnTo>
                <a:lnTo>
                  <a:pt x="46862" y="224662"/>
                </a:lnTo>
                <a:lnTo>
                  <a:pt x="44450" y="223393"/>
                </a:lnTo>
                <a:lnTo>
                  <a:pt x="42799" y="221742"/>
                </a:lnTo>
                <a:lnTo>
                  <a:pt x="41727" y="219456"/>
                </a:lnTo>
                <a:lnTo>
                  <a:pt x="40894" y="217550"/>
                </a:lnTo>
                <a:lnTo>
                  <a:pt x="40386" y="212598"/>
                </a:lnTo>
                <a:lnTo>
                  <a:pt x="40386" y="170180"/>
                </a:lnTo>
                <a:lnTo>
                  <a:pt x="53664" y="170180"/>
                </a:lnTo>
                <a:lnTo>
                  <a:pt x="45466" y="163575"/>
                </a:lnTo>
                <a:lnTo>
                  <a:pt x="42672" y="159385"/>
                </a:lnTo>
                <a:lnTo>
                  <a:pt x="41421" y="154148"/>
                </a:lnTo>
                <a:lnTo>
                  <a:pt x="40767" y="151637"/>
                </a:lnTo>
                <a:lnTo>
                  <a:pt x="40386" y="145669"/>
                </a:lnTo>
                <a:lnTo>
                  <a:pt x="40386" y="93980"/>
                </a:lnTo>
                <a:lnTo>
                  <a:pt x="47127" y="86613"/>
                </a:lnTo>
                <a:lnTo>
                  <a:pt x="40386" y="86613"/>
                </a:lnTo>
                <a:lnTo>
                  <a:pt x="40386" y="76454"/>
                </a:lnTo>
                <a:close/>
              </a:path>
              <a:path w="417195" h="231139">
                <a:moveTo>
                  <a:pt x="53664" y="170180"/>
                </a:moveTo>
                <a:lnTo>
                  <a:pt x="40386" y="170180"/>
                </a:lnTo>
                <a:lnTo>
                  <a:pt x="44576" y="173862"/>
                </a:lnTo>
                <a:lnTo>
                  <a:pt x="48260" y="176275"/>
                </a:lnTo>
                <a:lnTo>
                  <a:pt x="51562" y="177546"/>
                </a:lnTo>
                <a:lnTo>
                  <a:pt x="56007" y="179324"/>
                </a:lnTo>
                <a:lnTo>
                  <a:pt x="61341" y="180212"/>
                </a:lnTo>
                <a:lnTo>
                  <a:pt x="67437" y="180212"/>
                </a:lnTo>
                <a:lnTo>
                  <a:pt x="77557" y="179216"/>
                </a:lnTo>
                <a:lnTo>
                  <a:pt x="86772" y="176244"/>
                </a:lnTo>
                <a:lnTo>
                  <a:pt x="92719" y="172720"/>
                </a:lnTo>
                <a:lnTo>
                  <a:pt x="60198" y="172720"/>
                </a:lnTo>
                <a:lnTo>
                  <a:pt x="54610" y="170942"/>
                </a:lnTo>
                <a:lnTo>
                  <a:pt x="53664" y="170180"/>
                </a:lnTo>
                <a:close/>
              </a:path>
              <a:path w="417195" h="231139">
                <a:moveTo>
                  <a:pt x="108681" y="77597"/>
                </a:moveTo>
                <a:lnTo>
                  <a:pt x="74295" y="77597"/>
                </a:lnTo>
                <a:lnTo>
                  <a:pt x="80645" y="80772"/>
                </a:lnTo>
                <a:lnTo>
                  <a:pt x="85851" y="87249"/>
                </a:lnTo>
                <a:lnTo>
                  <a:pt x="90852" y="95037"/>
                </a:lnTo>
                <a:lnTo>
                  <a:pt x="94424" y="104314"/>
                </a:lnTo>
                <a:lnTo>
                  <a:pt x="96567" y="115091"/>
                </a:lnTo>
                <a:lnTo>
                  <a:pt x="97282" y="127381"/>
                </a:lnTo>
                <a:lnTo>
                  <a:pt x="96660" y="138243"/>
                </a:lnTo>
                <a:lnTo>
                  <a:pt x="75437" y="172720"/>
                </a:lnTo>
                <a:lnTo>
                  <a:pt x="92719" y="172720"/>
                </a:lnTo>
                <a:lnTo>
                  <a:pt x="118330" y="129799"/>
                </a:lnTo>
                <a:lnTo>
                  <a:pt x="119380" y="115697"/>
                </a:lnTo>
                <a:lnTo>
                  <a:pt x="118518" y="103151"/>
                </a:lnTo>
                <a:lnTo>
                  <a:pt x="115919" y="91821"/>
                </a:lnTo>
                <a:lnTo>
                  <a:pt x="111557" y="81728"/>
                </a:lnTo>
                <a:lnTo>
                  <a:pt x="108681" y="77597"/>
                </a:lnTo>
                <a:close/>
              </a:path>
              <a:path w="417195" h="231139">
                <a:moveTo>
                  <a:pt x="76835" y="59562"/>
                </a:moveTo>
                <a:lnTo>
                  <a:pt x="70231" y="59562"/>
                </a:lnTo>
                <a:lnTo>
                  <a:pt x="64008" y="61468"/>
                </a:lnTo>
                <a:lnTo>
                  <a:pt x="40386" y="86613"/>
                </a:lnTo>
                <a:lnTo>
                  <a:pt x="47127" y="86613"/>
                </a:lnTo>
                <a:lnTo>
                  <a:pt x="52197" y="82042"/>
                </a:lnTo>
                <a:lnTo>
                  <a:pt x="55245" y="80518"/>
                </a:lnTo>
                <a:lnTo>
                  <a:pt x="59055" y="78486"/>
                </a:lnTo>
                <a:lnTo>
                  <a:pt x="62992" y="77597"/>
                </a:lnTo>
                <a:lnTo>
                  <a:pt x="108681" y="77597"/>
                </a:lnTo>
                <a:lnTo>
                  <a:pt x="105410" y="72898"/>
                </a:lnTo>
                <a:lnTo>
                  <a:pt x="99337" y="67063"/>
                </a:lnTo>
                <a:lnTo>
                  <a:pt x="92551" y="62896"/>
                </a:lnTo>
                <a:lnTo>
                  <a:pt x="85050" y="60396"/>
                </a:lnTo>
                <a:lnTo>
                  <a:pt x="76835" y="59562"/>
                </a:lnTo>
                <a:close/>
              </a:path>
              <a:path w="417195" h="231139">
                <a:moveTo>
                  <a:pt x="40386" y="60071"/>
                </a:moveTo>
                <a:lnTo>
                  <a:pt x="35687" y="60071"/>
                </a:lnTo>
                <a:lnTo>
                  <a:pt x="635" y="74168"/>
                </a:lnTo>
                <a:lnTo>
                  <a:pt x="2159" y="78105"/>
                </a:lnTo>
                <a:lnTo>
                  <a:pt x="5207" y="76962"/>
                </a:lnTo>
                <a:lnTo>
                  <a:pt x="7747" y="76454"/>
                </a:lnTo>
                <a:lnTo>
                  <a:pt x="40386" y="76454"/>
                </a:lnTo>
                <a:lnTo>
                  <a:pt x="40386" y="60071"/>
                </a:lnTo>
                <a:close/>
              </a:path>
              <a:path w="417195" h="231139">
                <a:moveTo>
                  <a:pt x="194437" y="172212"/>
                </a:moveTo>
                <a:lnTo>
                  <a:pt x="138557" y="172212"/>
                </a:lnTo>
                <a:lnTo>
                  <a:pt x="138557" y="176657"/>
                </a:lnTo>
                <a:lnTo>
                  <a:pt x="194437" y="176657"/>
                </a:lnTo>
                <a:lnTo>
                  <a:pt x="194437" y="172212"/>
                </a:lnTo>
                <a:close/>
              </a:path>
              <a:path w="417195" h="231139">
                <a:moveTo>
                  <a:pt x="176022" y="16256"/>
                </a:moveTo>
                <a:lnTo>
                  <a:pt x="148844" y="16256"/>
                </a:lnTo>
                <a:lnTo>
                  <a:pt x="150368" y="16763"/>
                </a:lnTo>
                <a:lnTo>
                  <a:pt x="153035" y="18923"/>
                </a:lnTo>
                <a:lnTo>
                  <a:pt x="153924" y="20955"/>
                </a:lnTo>
                <a:lnTo>
                  <a:pt x="154559" y="23875"/>
                </a:lnTo>
                <a:lnTo>
                  <a:pt x="155067" y="26797"/>
                </a:lnTo>
                <a:lnTo>
                  <a:pt x="155321" y="34798"/>
                </a:lnTo>
                <a:lnTo>
                  <a:pt x="155307" y="158115"/>
                </a:lnTo>
                <a:lnTo>
                  <a:pt x="149225" y="170561"/>
                </a:lnTo>
                <a:lnTo>
                  <a:pt x="147320" y="171704"/>
                </a:lnTo>
                <a:lnTo>
                  <a:pt x="143763" y="172212"/>
                </a:lnTo>
                <a:lnTo>
                  <a:pt x="188468" y="172212"/>
                </a:lnTo>
                <a:lnTo>
                  <a:pt x="184531" y="171577"/>
                </a:lnTo>
                <a:lnTo>
                  <a:pt x="180212" y="169291"/>
                </a:lnTo>
                <a:lnTo>
                  <a:pt x="178562" y="167512"/>
                </a:lnTo>
                <a:lnTo>
                  <a:pt x="177546" y="165100"/>
                </a:lnTo>
                <a:lnTo>
                  <a:pt x="176530" y="162813"/>
                </a:lnTo>
                <a:lnTo>
                  <a:pt x="176022" y="158115"/>
                </a:lnTo>
                <a:lnTo>
                  <a:pt x="176022" y="16256"/>
                </a:lnTo>
                <a:close/>
              </a:path>
              <a:path w="417195" h="231139">
                <a:moveTo>
                  <a:pt x="176022" y="0"/>
                </a:moveTo>
                <a:lnTo>
                  <a:pt x="170434" y="0"/>
                </a:lnTo>
                <a:lnTo>
                  <a:pt x="136525" y="13970"/>
                </a:lnTo>
                <a:lnTo>
                  <a:pt x="138557" y="18287"/>
                </a:lnTo>
                <a:lnTo>
                  <a:pt x="141859" y="16891"/>
                </a:lnTo>
                <a:lnTo>
                  <a:pt x="144652" y="16256"/>
                </a:lnTo>
                <a:lnTo>
                  <a:pt x="176022" y="16256"/>
                </a:lnTo>
                <a:lnTo>
                  <a:pt x="176022" y="0"/>
                </a:lnTo>
                <a:close/>
              </a:path>
              <a:path w="417195" h="231139">
                <a:moveTo>
                  <a:pt x="239141" y="62865"/>
                </a:moveTo>
                <a:lnTo>
                  <a:pt x="199262" y="62865"/>
                </a:lnTo>
                <a:lnTo>
                  <a:pt x="199262" y="67437"/>
                </a:lnTo>
                <a:lnTo>
                  <a:pt x="205232" y="67437"/>
                </a:lnTo>
                <a:lnTo>
                  <a:pt x="209296" y="67945"/>
                </a:lnTo>
                <a:lnTo>
                  <a:pt x="218567" y="79629"/>
                </a:lnTo>
                <a:lnTo>
                  <a:pt x="218567" y="146431"/>
                </a:lnTo>
                <a:lnTo>
                  <a:pt x="219456" y="154686"/>
                </a:lnTo>
                <a:lnTo>
                  <a:pt x="223012" y="166243"/>
                </a:lnTo>
                <a:lnTo>
                  <a:pt x="226313" y="170942"/>
                </a:lnTo>
                <a:lnTo>
                  <a:pt x="235712" y="178308"/>
                </a:lnTo>
                <a:lnTo>
                  <a:pt x="241173" y="180212"/>
                </a:lnTo>
                <a:lnTo>
                  <a:pt x="253364" y="180212"/>
                </a:lnTo>
                <a:lnTo>
                  <a:pt x="277696" y="164846"/>
                </a:lnTo>
                <a:lnTo>
                  <a:pt x="252857" y="164846"/>
                </a:lnTo>
                <a:lnTo>
                  <a:pt x="248412" y="163195"/>
                </a:lnTo>
                <a:lnTo>
                  <a:pt x="241046" y="156591"/>
                </a:lnTo>
                <a:lnTo>
                  <a:pt x="239141" y="149606"/>
                </a:lnTo>
                <a:lnTo>
                  <a:pt x="239141" y="62865"/>
                </a:lnTo>
                <a:close/>
              </a:path>
              <a:path w="417195" h="231139">
                <a:moveTo>
                  <a:pt x="307747" y="156083"/>
                </a:moveTo>
                <a:lnTo>
                  <a:pt x="286258" y="156083"/>
                </a:lnTo>
                <a:lnTo>
                  <a:pt x="286258" y="180212"/>
                </a:lnTo>
                <a:lnTo>
                  <a:pt x="291846" y="180212"/>
                </a:lnTo>
                <a:lnTo>
                  <a:pt x="325882" y="166116"/>
                </a:lnTo>
                <a:lnTo>
                  <a:pt x="324993" y="163957"/>
                </a:lnTo>
                <a:lnTo>
                  <a:pt x="313563" y="163957"/>
                </a:lnTo>
                <a:lnTo>
                  <a:pt x="312038" y="163322"/>
                </a:lnTo>
                <a:lnTo>
                  <a:pt x="309245" y="161036"/>
                </a:lnTo>
                <a:lnTo>
                  <a:pt x="308356" y="159004"/>
                </a:lnTo>
                <a:lnTo>
                  <a:pt x="307747" y="156083"/>
                </a:lnTo>
                <a:close/>
              </a:path>
              <a:path w="417195" h="231139">
                <a:moveTo>
                  <a:pt x="306705" y="62865"/>
                </a:moveTo>
                <a:lnTo>
                  <a:pt x="267970" y="62865"/>
                </a:lnTo>
                <a:lnTo>
                  <a:pt x="267970" y="67437"/>
                </a:lnTo>
                <a:lnTo>
                  <a:pt x="275463" y="67691"/>
                </a:lnTo>
                <a:lnTo>
                  <a:pt x="280288" y="68834"/>
                </a:lnTo>
                <a:lnTo>
                  <a:pt x="285114" y="73406"/>
                </a:lnTo>
                <a:lnTo>
                  <a:pt x="286258" y="77724"/>
                </a:lnTo>
                <a:lnTo>
                  <a:pt x="286258" y="148717"/>
                </a:lnTo>
                <a:lnTo>
                  <a:pt x="280035" y="155067"/>
                </a:lnTo>
                <a:lnTo>
                  <a:pt x="274700" y="159258"/>
                </a:lnTo>
                <a:lnTo>
                  <a:pt x="270129" y="161544"/>
                </a:lnTo>
                <a:lnTo>
                  <a:pt x="265684" y="163830"/>
                </a:lnTo>
                <a:lnTo>
                  <a:pt x="261620" y="164846"/>
                </a:lnTo>
                <a:lnTo>
                  <a:pt x="277696" y="164846"/>
                </a:lnTo>
                <a:lnTo>
                  <a:pt x="279426" y="163195"/>
                </a:lnTo>
                <a:lnTo>
                  <a:pt x="286258" y="156083"/>
                </a:lnTo>
                <a:lnTo>
                  <a:pt x="307747" y="156083"/>
                </a:lnTo>
                <a:lnTo>
                  <a:pt x="307086" y="153035"/>
                </a:lnTo>
                <a:lnTo>
                  <a:pt x="306771" y="146431"/>
                </a:lnTo>
                <a:lnTo>
                  <a:pt x="306705" y="62865"/>
                </a:lnTo>
                <a:close/>
              </a:path>
              <a:path w="417195" h="231139">
                <a:moveTo>
                  <a:pt x="324104" y="161798"/>
                </a:moveTo>
                <a:lnTo>
                  <a:pt x="320929" y="163195"/>
                </a:lnTo>
                <a:lnTo>
                  <a:pt x="318008" y="163957"/>
                </a:lnTo>
                <a:lnTo>
                  <a:pt x="324993" y="163957"/>
                </a:lnTo>
                <a:lnTo>
                  <a:pt x="324104" y="161798"/>
                </a:lnTo>
                <a:close/>
              </a:path>
              <a:path w="417195" h="231139">
                <a:moveTo>
                  <a:pt x="398440" y="175260"/>
                </a:moveTo>
                <a:lnTo>
                  <a:pt x="350266" y="175260"/>
                </a:lnTo>
                <a:lnTo>
                  <a:pt x="352551" y="175641"/>
                </a:lnTo>
                <a:lnTo>
                  <a:pt x="364236" y="178943"/>
                </a:lnTo>
                <a:lnTo>
                  <a:pt x="372110" y="180212"/>
                </a:lnTo>
                <a:lnTo>
                  <a:pt x="379095" y="180212"/>
                </a:lnTo>
                <a:lnTo>
                  <a:pt x="386167" y="179617"/>
                </a:lnTo>
                <a:lnTo>
                  <a:pt x="392906" y="177831"/>
                </a:lnTo>
                <a:lnTo>
                  <a:pt x="398440" y="175260"/>
                </a:lnTo>
                <a:close/>
              </a:path>
              <a:path w="417195" h="231139">
                <a:moveTo>
                  <a:pt x="344043" y="137795"/>
                </a:moveTo>
                <a:lnTo>
                  <a:pt x="339979" y="137795"/>
                </a:lnTo>
                <a:lnTo>
                  <a:pt x="339979" y="178435"/>
                </a:lnTo>
                <a:lnTo>
                  <a:pt x="344043" y="178435"/>
                </a:lnTo>
                <a:lnTo>
                  <a:pt x="345059" y="176275"/>
                </a:lnTo>
                <a:lnTo>
                  <a:pt x="346583" y="175260"/>
                </a:lnTo>
                <a:lnTo>
                  <a:pt x="398440" y="175260"/>
                </a:lnTo>
                <a:lnTo>
                  <a:pt x="399311" y="174855"/>
                </a:lnTo>
                <a:lnTo>
                  <a:pt x="402238" y="172847"/>
                </a:lnTo>
                <a:lnTo>
                  <a:pt x="371221" y="172847"/>
                </a:lnTo>
                <a:lnTo>
                  <a:pt x="363855" y="169925"/>
                </a:lnTo>
                <a:lnTo>
                  <a:pt x="357377" y="164084"/>
                </a:lnTo>
                <a:lnTo>
                  <a:pt x="352829" y="159083"/>
                </a:lnTo>
                <a:lnTo>
                  <a:pt x="349087" y="153025"/>
                </a:lnTo>
                <a:lnTo>
                  <a:pt x="346162" y="145938"/>
                </a:lnTo>
                <a:lnTo>
                  <a:pt x="344043" y="137795"/>
                </a:lnTo>
                <a:close/>
              </a:path>
              <a:path w="417195" h="231139">
                <a:moveTo>
                  <a:pt x="378460" y="59562"/>
                </a:moveTo>
                <a:lnTo>
                  <a:pt x="374014" y="59562"/>
                </a:lnTo>
                <a:lnTo>
                  <a:pt x="366732" y="60138"/>
                </a:lnTo>
                <a:lnTo>
                  <a:pt x="339471" y="92456"/>
                </a:lnTo>
                <a:lnTo>
                  <a:pt x="339471" y="99695"/>
                </a:lnTo>
                <a:lnTo>
                  <a:pt x="376896" y="130778"/>
                </a:lnTo>
                <a:lnTo>
                  <a:pt x="383635" y="134683"/>
                </a:lnTo>
                <a:lnTo>
                  <a:pt x="388897" y="138207"/>
                </a:lnTo>
                <a:lnTo>
                  <a:pt x="392684" y="141350"/>
                </a:lnTo>
                <a:lnTo>
                  <a:pt x="396748" y="145161"/>
                </a:lnTo>
                <a:lnTo>
                  <a:pt x="398780" y="149987"/>
                </a:lnTo>
                <a:lnTo>
                  <a:pt x="398780" y="160400"/>
                </a:lnTo>
                <a:lnTo>
                  <a:pt x="396875" y="164465"/>
                </a:lnTo>
                <a:lnTo>
                  <a:pt x="393319" y="167767"/>
                </a:lnTo>
                <a:lnTo>
                  <a:pt x="389763" y="171196"/>
                </a:lnTo>
                <a:lnTo>
                  <a:pt x="385063" y="172847"/>
                </a:lnTo>
                <a:lnTo>
                  <a:pt x="402238" y="172847"/>
                </a:lnTo>
                <a:lnTo>
                  <a:pt x="417041" y="145938"/>
                </a:lnTo>
                <a:lnTo>
                  <a:pt x="416984" y="145161"/>
                </a:lnTo>
                <a:lnTo>
                  <a:pt x="391922" y="113157"/>
                </a:lnTo>
                <a:lnTo>
                  <a:pt x="365887" y="100584"/>
                </a:lnTo>
                <a:lnTo>
                  <a:pt x="360680" y="97028"/>
                </a:lnTo>
                <a:lnTo>
                  <a:pt x="358139" y="93599"/>
                </a:lnTo>
                <a:lnTo>
                  <a:pt x="355473" y="90297"/>
                </a:lnTo>
                <a:lnTo>
                  <a:pt x="354075" y="86233"/>
                </a:lnTo>
                <a:lnTo>
                  <a:pt x="354075" y="77850"/>
                </a:lnTo>
                <a:lnTo>
                  <a:pt x="355854" y="74549"/>
                </a:lnTo>
                <a:lnTo>
                  <a:pt x="359410" y="71500"/>
                </a:lnTo>
                <a:lnTo>
                  <a:pt x="362966" y="68325"/>
                </a:lnTo>
                <a:lnTo>
                  <a:pt x="367664" y="66802"/>
                </a:lnTo>
                <a:lnTo>
                  <a:pt x="408559" y="66802"/>
                </a:lnTo>
                <a:lnTo>
                  <a:pt x="408559" y="64262"/>
                </a:lnTo>
                <a:lnTo>
                  <a:pt x="397256" y="64262"/>
                </a:lnTo>
                <a:lnTo>
                  <a:pt x="394462" y="63627"/>
                </a:lnTo>
                <a:lnTo>
                  <a:pt x="383921" y="60452"/>
                </a:lnTo>
                <a:lnTo>
                  <a:pt x="378460" y="59562"/>
                </a:lnTo>
                <a:close/>
              </a:path>
              <a:path w="417195" h="231139">
                <a:moveTo>
                  <a:pt x="408559" y="66802"/>
                </a:moveTo>
                <a:lnTo>
                  <a:pt x="381126" y="66802"/>
                </a:lnTo>
                <a:lnTo>
                  <a:pt x="387350" y="69087"/>
                </a:lnTo>
                <a:lnTo>
                  <a:pt x="392302" y="73406"/>
                </a:lnTo>
                <a:lnTo>
                  <a:pt x="395851" y="77456"/>
                </a:lnTo>
                <a:lnTo>
                  <a:pt x="399065" y="82946"/>
                </a:lnTo>
                <a:lnTo>
                  <a:pt x="401947" y="89890"/>
                </a:lnTo>
                <a:lnTo>
                  <a:pt x="404495" y="98298"/>
                </a:lnTo>
                <a:lnTo>
                  <a:pt x="408559" y="98298"/>
                </a:lnTo>
                <a:lnTo>
                  <a:pt x="408559" y="66802"/>
                </a:lnTo>
                <a:close/>
              </a:path>
              <a:path w="417195" h="231139">
                <a:moveTo>
                  <a:pt x="408559" y="59562"/>
                </a:moveTo>
                <a:lnTo>
                  <a:pt x="404495" y="59562"/>
                </a:lnTo>
                <a:lnTo>
                  <a:pt x="403479" y="61468"/>
                </a:lnTo>
                <a:lnTo>
                  <a:pt x="402589" y="62737"/>
                </a:lnTo>
                <a:lnTo>
                  <a:pt x="401066" y="64008"/>
                </a:lnTo>
                <a:lnTo>
                  <a:pt x="400050" y="64262"/>
                </a:lnTo>
                <a:lnTo>
                  <a:pt x="408559" y="64262"/>
                </a:lnTo>
                <a:lnTo>
                  <a:pt x="408559" y="59562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60522" y="3247517"/>
            <a:ext cx="813663" cy="18021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72466" y="38369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40144" y="0"/>
                </a:moveTo>
                <a:lnTo>
                  <a:pt x="22821" y="0"/>
                </a:lnTo>
                <a:lnTo>
                  <a:pt x="15430" y="3048"/>
                </a:lnTo>
                <a:lnTo>
                  <a:pt x="3086" y="15367"/>
                </a:lnTo>
                <a:lnTo>
                  <a:pt x="0" y="22732"/>
                </a:lnTo>
                <a:lnTo>
                  <a:pt x="0" y="31495"/>
                </a:lnTo>
                <a:lnTo>
                  <a:pt x="0" y="40131"/>
                </a:lnTo>
                <a:lnTo>
                  <a:pt x="3086" y="47625"/>
                </a:lnTo>
                <a:lnTo>
                  <a:pt x="15430" y="59943"/>
                </a:lnTo>
                <a:lnTo>
                  <a:pt x="22821" y="62992"/>
                </a:lnTo>
                <a:lnTo>
                  <a:pt x="40144" y="62992"/>
                </a:lnTo>
                <a:lnTo>
                  <a:pt x="47574" y="59943"/>
                </a:lnTo>
                <a:lnTo>
                  <a:pt x="59918" y="47625"/>
                </a:lnTo>
                <a:lnTo>
                  <a:pt x="63004" y="40131"/>
                </a:lnTo>
                <a:lnTo>
                  <a:pt x="63004" y="22732"/>
                </a:lnTo>
                <a:lnTo>
                  <a:pt x="59918" y="15367"/>
                </a:lnTo>
                <a:lnTo>
                  <a:pt x="47574" y="3048"/>
                </a:lnTo>
                <a:lnTo>
                  <a:pt x="40144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03402" y="3780920"/>
            <a:ext cx="1154431" cy="23113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44701" y="3780916"/>
            <a:ext cx="188721" cy="1766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23594" y="3840356"/>
            <a:ext cx="504671" cy="12077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25183" y="3781175"/>
            <a:ext cx="228480" cy="17995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18307" y="3785234"/>
            <a:ext cx="210693" cy="21475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032252" y="3785238"/>
            <a:ext cx="497205" cy="215265"/>
          </a:xfrm>
          <a:custGeom>
            <a:avLst/>
            <a:gdLst/>
            <a:ahLst/>
            <a:cxnLst/>
            <a:rect l="l" t="t" r="r" b="b"/>
            <a:pathLst>
              <a:path w="497204" h="215264">
                <a:moveTo>
                  <a:pt x="85851" y="0"/>
                </a:moveTo>
                <a:lnTo>
                  <a:pt x="42545" y="11683"/>
                </a:lnTo>
                <a:lnTo>
                  <a:pt x="11302" y="44450"/>
                </a:lnTo>
                <a:lnTo>
                  <a:pt x="0" y="90804"/>
                </a:lnTo>
                <a:lnTo>
                  <a:pt x="1071" y="105923"/>
                </a:lnTo>
                <a:lnTo>
                  <a:pt x="17145" y="145160"/>
                </a:lnTo>
                <a:lnTo>
                  <a:pt x="62275" y="174325"/>
                </a:lnTo>
                <a:lnTo>
                  <a:pt x="82041" y="176275"/>
                </a:lnTo>
                <a:lnTo>
                  <a:pt x="93277" y="175613"/>
                </a:lnTo>
                <a:lnTo>
                  <a:pt x="103727" y="173640"/>
                </a:lnTo>
                <a:lnTo>
                  <a:pt x="113367" y="170382"/>
                </a:lnTo>
                <a:lnTo>
                  <a:pt x="122174" y="165862"/>
                </a:lnTo>
                <a:lnTo>
                  <a:pt x="122869" y="165353"/>
                </a:lnTo>
                <a:lnTo>
                  <a:pt x="91439" y="165353"/>
                </a:lnTo>
                <a:lnTo>
                  <a:pt x="82198" y="164784"/>
                </a:lnTo>
                <a:lnTo>
                  <a:pt x="44926" y="145462"/>
                </a:lnTo>
                <a:lnTo>
                  <a:pt x="28793" y="102000"/>
                </a:lnTo>
                <a:lnTo>
                  <a:pt x="28325" y="90804"/>
                </a:lnTo>
                <a:lnTo>
                  <a:pt x="28819" y="77670"/>
                </a:lnTo>
                <a:lnTo>
                  <a:pt x="40384" y="35939"/>
                </a:lnTo>
                <a:lnTo>
                  <a:pt x="71818" y="11128"/>
                </a:lnTo>
                <a:lnTo>
                  <a:pt x="87757" y="9016"/>
                </a:lnTo>
                <a:lnTo>
                  <a:pt x="121792" y="9016"/>
                </a:lnTo>
                <a:lnTo>
                  <a:pt x="112891" y="5089"/>
                </a:lnTo>
                <a:lnTo>
                  <a:pt x="103917" y="2270"/>
                </a:lnTo>
                <a:lnTo>
                  <a:pt x="94896" y="569"/>
                </a:lnTo>
                <a:lnTo>
                  <a:pt x="85851" y="0"/>
                </a:lnTo>
                <a:close/>
              </a:path>
              <a:path w="497204" h="215264">
                <a:moveTo>
                  <a:pt x="147954" y="130428"/>
                </a:moveTo>
                <a:lnTo>
                  <a:pt x="120396" y="158241"/>
                </a:lnTo>
                <a:lnTo>
                  <a:pt x="91439" y="165353"/>
                </a:lnTo>
                <a:lnTo>
                  <a:pt x="122869" y="165353"/>
                </a:lnTo>
                <a:lnTo>
                  <a:pt x="130387" y="159863"/>
                </a:lnTo>
                <a:lnTo>
                  <a:pt x="138064" y="152352"/>
                </a:lnTo>
                <a:lnTo>
                  <a:pt x="145194" y="143341"/>
                </a:lnTo>
                <a:lnTo>
                  <a:pt x="151764" y="132841"/>
                </a:lnTo>
                <a:lnTo>
                  <a:pt x="147954" y="130428"/>
                </a:lnTo>
                <a:close/>
              </a:path>
              <a:path w="497204" h="215264">
                <a:moveTo>
                  <a:pt x="121792" y="9016"/>
                </a:moveTo>
                <a:lnTo>
                  <a:pt x="87757" y="9016"/>
                </a:lnTo>
                <a:lnTo>
                  <a:pt x="97401" y="9711"/>
                </a:lnTo>
                <a:lnTo>
                  <a:pt x="106330" y="11810"/>
                </a:lnTo>
                <a:lnTo>
                  <a:pt x="139781" y="45323"/>
                </a:lnTo>
                <a:lnTo>
                  <a:pt x="144017" y="57276"/>
                </a:lnTo>
                <a:lnTo>
                  <a:pt x="147954" y="57276"/>
                </a:lnTo>
                <a:lnTo>
                  <a:pt x="144821" y="11683"/>
                </a:lnTo>
                <a:lnTo>
                  <a:pt x="127762" y="11683"/>
                </a:lnTo>
                <a:lnTo>
                  <a:pt x="125349" y="10794"/>
                </a:lnTo>
                <a:lnTo>
                  <a:pt x="121792" y="9016"/>
                </a:lnTo>
                <a:close/>
              </a:path>
              <a:path w="497204" h="215264">
                <a:moveTo>
                  <a:pt x="144017" y="0"/>
                </a:moveTo>
                <a:lnTo>
                  <a:pt x="139700" y="0"/>
                </a:lnTo>
                <a:lnTo>
                  <a:pt x="138811" y="3937"/>
                </a:lnTo>
                <a:lnTo>
                  <a:pt x="137287" y="7112"/>
                </a:lnTo>
                <a:lnTo>
                  <a:pt x="135127" y="9397"/>
                </a:lnTo>
                <a:lnTo>
                  <a:pt x="133476" y="10921"/>
                </a:lnTo>
                <a:lnTo>
                  <a:pt x="131572" y="11683"/>
                </a:lnTo>
                <a:lnTo>
                  <a:pt x="144821" y="11683"/>
                </a:lnTo>
                <a:lnTo>
                  <a:pt x="144017" y="0"/>
                </a:lnTo>
                <a:close/>
              </a:path>
              <a:path w="497204" h="215264">
                <a:moveTo>
                  <a:pt x="236474" y="92837"/>
                </a:moveTo>
                <a:lnTo>
                  <a:pt x="226440" y="92837"/>
                </a:lnTo>
                <a:lnTo>
                  <a:pt x="226440" y="154812"/>
                </a:lnTo>
                <a:lnTo>
                  <a:pt x="236474" y="154812"/>
                </a:lnTo>
                <a:lnTo>
                  <a:pt x="236474" y="92837"/>
                </a:lnTo>
                <a:close/>
              </a:path>
              <a:path w="497204" h="215264">
                <a:moveTo>
                  <a:pt x="298576" y="82676"/>
                </a:moveTo>
                <a:lnTo>
                  <a:pt x="164591" y="82676"/>
                </a:lnTo>
                <a:lnTo>
                  <a:pt x="164591" y="92837"/>
                </a:lnTo>
                <a:lnTo>
                  <a:pt x="298576" y="92837"/>
                </a:lnTo>
                <a:lnTo>
                  <a:pt x="298576" y="82676"/>
                </a:lnTo>
                <a:close/>
              </a:path>
              <a:path w="497204" h="215264">
                <a:moveTo>
                  <a:pt x="236474" y="20954"/>
                </a:moveTo>
                <a:lnTo>
                  <a:pt x="226440" y="20954"/>
                </a:lnTo>
                <a:lnTo>
                  <a:pt x="226440" y="82676"/>
                </a:lnTo>
                <a:lnTo>
                  <a:pt x="236474" y="82676"/>
                </a:lnTo>
                <a:lnTo>
                  <a:pt x="236474" y="20954"/>
                </a:lnTo>
                <a:close/>
              </a:path>
              <a:path w="497204" h="215264">
                <a:moveTo>
                  <a:pt x="379729" y="92837"/>
                </a:moveTo>
                <a:lnTo>
                  <a:pt x="369697" y="92837"/>
                </a:lnTo>
                <a:lnTo>
                  <a:pt x="369697" y="154812"/>
                </a:lnTo>
                <a:lnTo>
                  <a:pt x="379729" y="154812"/>
                </a:lnTo>
                <a:lnTo>
                  <a:pt x="379729" y="92837"/>
                </a:lnTo>
                <a:close/>
              </a:path>
              <a:path w="497204" h="215264">
                <a:moveTo>
                  <a:pt x="441833" y="82676"/>
                </a:moveTo>
                <a:lnTo>
                  <a:pt x="307848" y="82676"/>
                </a:lnTo>
                <a:lnTo>
                  <a:pt x="307848" y="92837"/>
                </a:lnTo>
                <a:lnTo>
                  <a:pt x="441833" y="92837"/>
                </a:lnTo>
                <a:lnTo>
                  <a:pt x="441833" y="82676"/>
                </a:lnTo>
                <a:close/>
              </a:path>
              <a:path w="497204" h="215264">
                <a:moveTo>
                  <a:pt x="379729" y="20954"/>
                </a:moveTo>
                <a:lnTo>
                  <a:pt x="369697" y="20954"/>
                </a:lnTo>
                <a:lnTo>
                  <a:pt x="369697" y="82676"/>
                </a:lnTo>
                <a:lnTo>
                  <a:pt x="379729" y="82676"/>
                </a:lnTo>
                <a:lnTo>
                  <a:pt x="379729" y="20954"/>
                </a:lnTo>
                <a:close/>
              </a:path>
              <a:path w="497204" h="215264">
                <a:moveTo>
                  <a:pt x="497204" y="172212"/>
                </a:moveTo>
                <a:lnTo>
                  <a:pt x="484759" y="172212"/>
                </a:lnTo>
                <a:lnTo>
                  <a:pt x="485394" y="172592"/>
                </a:lnTo>
                <a:lnTo>
                  <a:pt x="486663" y="174497"/>
                </a:lnTo>
                <a:lnTo>
                  <a:pt x="486968" y="175513"/>
                </a:lnTo>
                <a:lnTo>
                  <a:pt x="487045" y="184022"/>
                </a:lnTo>
                <a:lnTo>
                  <a:pt x="484759" y="190245"/>
                </a:lnTo>
                <a:lnTo>
                  <a:pt x="480060" y="196214"/>
                </a:lnTo>
                <a:lnTo>
                  <a:pt x="475361" y="202056"/>
                </a:lnTo>
                <a:lnTo>
                  <a:pt x="468757" y="206501"/>
                </a:lnTo>
                <a:lnTo>
                  <a:pt x="460248" y="209295"/>
                </a:lnTo>
                <a:lnTo>
                  <a:pt x="460248" y="214756"/>
                </a:lnTo>
                <a:lnTo>
                  <a:pt x="492222" y="191843"/>
                </a:lnTo>
                <a:lnTo>
                  <a:pt x="497127" y="174497"/>
                </a:lnTo>
                <a:lnTo>
                  <a:pt x="497204" y="172212"/>
                </a:lnTo>
                <a:close/>
              </a:path>
              <a:path w="497204" h="215264">
                <a:moveTo>
                  <a:pt x="481711" y="147573"/>
                </a:moveTo>
                <a:lnTo>
                  <a:pt x="471804" y="147573"/>
                </a:lnTo>
                <a:lnTo>
                  <a:pt x="467995" y="148970"/>
                </a:lnTo>
                <a:lnTo>
                  <a:pt x="464820" y="151891"/>
                </a:lnTo>
                <a:lnTo>
                  <a:pt x="461772" y="154812"/>
                </a:lnTo>
                <a:lnTo>
                  <a:pt x="460248" y="158241"/>
                </a:lnTo>
                <a:lnTo>
                  <a:pt x="460248" y="166496"/>
                </a:lnTo>
                <a:lnTo>
                  <a:pt x="461390" y="169798"/>
                </a:lnTo>
                <a:lnTo>
                  <a:pt x="466216" y="174625"/>
                </a:lnTo>
                <a:lnTo>
                  <a:pt x="469391" y="175894"/>
                </a:lnTo>
                <a:lnTo>
                  <a:pt x="475107" y="175894"/>
                </a:lnTo>
                <a:lnTo>
                  <a:pt x="476758" y="175513"/>
                </a:lnTo>
                <a:lnTo>
                  <a:pt x="478154" y="174751"/>
                </a:lnTo>
                <a:lnTo>
                  <a:pt x="481329" y="173100"/>
                </a:lnTo>
                <a:lnTo>
                  <a:pt x="483235" y="172212"/>
                </a:lnTo>
                <a:lnTo>
                  <a:pt x="497204" y="172212"/>
                </a:lnTo>
                <a:lnTo>
                  <a:pt x="497204" y="165734"/>
                </a:lnTo>
                <a:lnTo>
                  <a:pt x="495046" y="159384"/>
                </a:lnTo>
                <a:lnTo>
                  <a:pt x="486537" y="149859"/>
                </a:lnTo>
                <a:lnTo>
                  <a:pt x="481711" y="147573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28771" y="3785238"/>
            <a:ext cx="631191" cy="215265"/>
          </a:xfrm>
          <a:custGeom>
            <a:avLst/>
            <a:gdLst/>
            <a:ahLst/>
            <a:cxnLst/>
            <a:rect l="l" t="t" r="r" b="b"/>
            <a:pathLst>
              <a:path w="631189" h="215264">
                <a:moveTo>
                  <a:pt x="15366" y="144144"/>
                </a:moveTo>
                <a:lnTo>
                  <a:pt x="9016" y="144144"/>
                </a:lnTo>
                <a:lnTo>
                  <a:pt x="5841" y="145414"/>
                </a:lnTo>
                <a:lnTo>
                  <a:pt x="3175" y="148081"/>
                </a:lnTo>
                <a:lnTo>
                  <a:pt x="1015" y="150113"/>
                </a:lnTo>
                <a:lnTo>
                  <a:pt x="0" y="153162"/>
                </a:lnTo>
                <a:lnTo>
                  <a:pt x="0" y="162178"/>
                </a:lnTo>
                <a:lnTo>
                  <a:pt x="2285" y="166623"/>
                </a:lnTo>
                <a:lnTo>
                  <a:pt x="6730" y="170433"/>
                </a:lnTo>
                <a:lnTo>
                  <a:pt x="11175" y="174370"/>
                </a:lnTo>
                <a:lnTo>
                  <a:pt x="17271" y="176275"/>
                </a:lnTo>
                <a:lnTo>
                  <a:pt x="25145" y="176275"/>
                </a:lnTo>
                <a:lnTo>
                  <a:pt x="49806" y="167385"/>
                </a:lnTo>
                <a:lnTo>
                  <a:pt x="32130" y="167385"/>
                </a:lnTo>
                <a:lnTo>
                  <a:pt x="29717" y="165226"/>
                </a:lnTo>
                <a:lnTo>
                  <a:pt x="27759" y="160527"/>
                </a:lnTo>
                <a:lnTo>
                  <a:pt x="24637" y="153162"/>
                </a:lnTo>
                <a:lnTo>
                  <a:pt x="21970" y="148589"/>
                </a:lnTo>
                <a:lnTo>
                  <a:pt x="17652" y="145033"/>
                </a:lnTo>
                <a:lnTo>
                  <a:pt x="15366" y="144144"/>
                </a:lnTo>
                <a:close/>
              </a:path>
              <a:path w="631189" h="215264">
                <a:moveTo>
                  <a:pt x="79375" y="8508"/>
                </a:moveTo>
                <a:lnTo>
                  <a:pt x="30225" y="8508"/>
                </a:lnTo>
                <a:lnTo>
                  <a:pt x="34035" y="9525"/>
                </a:lnTo>
                <a:lnTo>
                  <a:pt x="37591" y="11429"/>
                </a:lnTo>
                <a:lnTo>
                  <a:pt x="44322" y="25145"/>
                </a:lnTo>
                <a:lnTo>
                  <a:pt x="44322" y="155701"/>
                </a:lnTo>
                <a:lnTo>
                  <a:pt x="43433" y="160527"/>
                </a:lnTo>
                <a:lnTo>
                  <a:pt x="41401" y="163321"/>
                </a:lnTo>
                <a:lnTo>
                  <a:pt x="39496" y="165988"/>
                </a:lnTo>
                <a:lnTo>
                  <a:pt x="37464" y="167385"/>
                </a:lnTo>
                <a:lnTo>
                  <a:pt x="49806" y="167385"/>
                </a:lnTo>
                <a:lnTo>
                  <a:pt x="67151" y="133318"/>
                </a:lnTo>
                <a:lnTo>
                  <a:pt x="68198" y="116077"/>
                </a:lnTo>
                <a:lnTo>
                  <a:pt x="68198" y="23621"/>
                </a:lnTo>
                <a:lnTo>
                  <a:pt x="69214" y="17271"/>
                </a:lnTo>
                <a:lnTo>
                  <a:pt x="71246" y="14604"/>
                </a:lnTo>
                <a:lnTo>
                  <a:pt x="74421" y="10540"/>
                </a:lnTo>
                <a:lnTo>
                  <a:pt x="79375" y="8508"/>
                </a:lnTo>
                <a:close/>
              </a:path>
              <a:path w="631189" h="215264">
                <a:moveTo>
                  <a:pt x="92328" y="3937"/>
                </a:moveTo>
                <a:lnTo>
                  <a:pt x="20192" y="3937"/>
                </a:lnTo>
                <a:lnTo>
                  <a:pt x="20192" y="8508"/>
                </a:lnTo>
                <a:lnTo>
                  <a:pt x="92328" y="8508"/>
                </a:lnTo>
                <a:lnTo>
                  <a:pt x="92328" y="3937"/>
                </a:lnTo>
                <a:close/>
              </a:path>
              <a:path w="631189" h="215264">
                <a:moveTo>
                  <a:pt x="315848" y="3937"/>
                </a:moveTo>
                <a:lnTo>
                  <a:pt x="247014" y="3937"/>
                </a:lnTo>
                <a:lnTo>
                  <a:pt x="247014" y="8508"/>
                </a:lnTo>
                <a:lnTo>
                  <a:pt x="252094" y="8889"/>
                </a:lnTo>
                <a:lnTo>
                  <a:pt x="256158" y="9778"/>
                </a:lnTo>
                <a:lnTo>
                  <a:pt x="259206" y="11302"/>
                </a:lnTo>
                <a:lnTo>
                  <a:pt x="262254" y="12700"/>
                </a:lnTo>
                <a:lnTo>
                  <a:pt x="264794" y="14731"/>
                </a:lnTo>
                <a:lnTo>
                  <a:pt x="266826" y="17271"/>
                </a:lnTo>
                <a:lnTo>
                  <a:pt x="268223" y="18922"/>
                </a:lnTo>
                <a:lnTo>
                  <a:pt x="270509" y="23494"/>
                </a:lnTo>
                <a:lnTo>
                  <a:pt x="273684" y="30987"/>
                </a:lnTo>
                <a:lnTo>
                  <a:pt x="336803" y="176275"/>
                </a:lnTo>
                <a:lnTo>
                  <a:pt x="341375" y="176275"/>
                </a:lnTo>
                <a:lnTo>
                  <a:pt x="357102" y="137921"/>
                </a:lnTo>
                <a:lnTo>
                  <a:pt x="345693" y="137921"/>
                </a:lnTo>
                <a:lnTo>
                  <a:pt x="299084" y="30352"/>
                </a:lnTo>
                <a:lnTo>
                  <a:pt x="297254" y="24129"/>
                </a:lnTo>
                <a:lnTo>
                  <a:pt x="297179" y="16763"/>
                </a:lnTo>
                <a:lnTo>
                  <a:pt x="298322" y="14350"/>
                </a:lnTo>
                <a:lnTo>
                  <a:pt x="300608" y="12445"/>
                </a:lnTo>
                <a:lnTo>
                  <a:pt x="303021" y="10540"/>
                </a:lnTo>
                <a:lnTo>
                  <a:pt x="307975" y="9270"/>
                </a:lnTo>
                <a:lnTo>
                  <a:pt x="315848" y="8508"/>
                </a:lnTo>
                <a:lnTo>
                  <a:pt x="315848" y="3937"/>
                </a:lnTo>
                <a:close/>
              </a:path>
              <a:path w="631189" h="215264">
                <a:moveTo>
                  <a:pt x="185673" y="0"/>
                </a:moveTo>
                <a:lnTo>
                  <a:pt x="181355" y="0"/>
                </a:lnTo>
                <a:lnTo>
                  <a:pt x="122046" y="138683"/>
                </a:lnTo>
                <a:lnTo>
                  <a:pt x="118254" y="147064"/>
                </a:lnTo>
                <a:lnTo>
                  <a:pt x="94360" y="167766"/>
                </a:lnTo>
                <a:lnTo>
                  <a:pt x="94360" y="172338"/>
                </a:lnTo>
                <a:lnTo>
                  <a:pt x="147319" y="172338"/>
                </a:lnTo>
                <a:lnTo>
                  <a:pt x="147319" y="167766"/>
                </a:lnTo>
                <a:lnTo>
                  <a:pt x="139318" y="167258"/>
                </a:lnTo>
                <a:lnTo>
                  <a:pt x="133984" y="165988"/>
                </a:lnTo>
                <a:lnTo>
                  <a:pt x="131571" y="163956"/>
                </a:lnTo>
                <a:lnTo>
                  <a:pt x="129031" y="162051"/>
                </a:lnTo>
                <a:lnTo>
                  <a:pt x="127888" y="159765"/>
                </a:lnTo>
                <a:lnTo>
                  <a:pt x="127960" y="153796"/>
                </a:lnTo>
                <a:lnTo>
                  <a:pt x="129285" y="149097"/>
                </a:lnTo>
                <a:lnTo>
                  <a:pt x="132079" y="142620"/>
                </a:lnTo>
                <a:lnTo>
                  <a:pt x="143509" y="115950"/>
                </a:lnTo>
                <a:lnTo>
                  <a:pt x="234196" y="115950"/>
                </a:lnTo>
                <a:lnTo>
                  <a:pt x="230370" y="106806"/>
                </a:lnTo>
                <a:lnTo>
                  <a:pt x="147319" y="106806"/>
                </a:lnTo>
                <a:lnTo>
                  <a:pt x="176656" y="38607"/>
                </a:lnTo>
                <a:lnTo>
                  <a:pt x="201830" y="38607"/>
                </a:lnTo>
                <a:lnTo>
                  <a:pt x="185673" y="0"/>
                </a:lnTo>
                <a:close/>
              </a:path>
              <a:path w="631189" h="215264">
                <a:moveTo>
                  <a:pt x="234196" y="115950"/>
                </a:moveTo>
                <a:lnTo>
                  <a:pt x="208787" y="115950"/>
                </a:lnTo>
                <a:lnTo>
                  <a:pt x="222250" y="148081"/>
                </a:lnTo>
                <a:lnTo>
                  <a:pt x="223900" y="153796"/>
                </a:lnTo>
                <a:lnTo>
                  <a:pt x="223900" y="160146"/>
                </a:lnTo>
                <a:lnTo>
                  <a:pt x="222757" y="162559"/>
                </a:lnTo>
                <a:lnTo>
                  <a:pt x="220344" y="164464"/>
                </a:lnTo>
                <a:lnTo>
                  <a:pt x="218058" y="166369"/>
                </a:lnTo>
                <a:lnTo>
                  <a:pt x="213486" y="167512"/>
                </a:lnTo>
                <a:lnTo>
                  <a:pt x="206755" y="167766"/>
                </a:lnTo>
                <a:lnTo>
                  <a:pt x="206755" y="172338"/>
                </a:lnTo>
                <a:lnTo>
                  <a:pt x="273303" y="172338"/>
                </a:lnTo>
                <a:lnTo>
                  <a:pt x="273303" y="167766"/>
                </a:lnTo>
                <a:lnTo>
                  <a:pt x="266445" y="167385"/>
                </a:lnTo>
                <a:lnTo>
                  <a:pt x="260984" y="165481"/>
                </a:lnTo>
                <a:lnTo>
                  <a:pt x="244347" y="140207"/>
                </a:lnTo>
                <a:lnTo>
                  <a:pt x="234196" y="115950"/>
                </a:lnTo>
                <a:close/>
              </a:path>
              <a:path w="631189" h="215264">
                <a:moveTo>
                  <a:pt x="490473" y="0"/>
                </a:moveTo>
                <a:lnTo>
                  <a:pt x="486155" y="0"/>
                </a:lnTo>
                <a:lnTo>
                  <a:pt x="426846" y="138683"/>
                </a:lnTo>
                <a:lnTo>
                  <a:pt x="423054" y="147064"/>
                </a:lnTo>
                <a:lnTo>
                  <a:pt x="399160" y="167766"/>
                </a:lnTo>
                <a:lnTo>
                  <a:pt x="399160" y="172338"/>
                </a:lnTo>
                <a:lnTo>
                  <a:pt x="452119" y="172338"/>
                </a:lnTo>
                <a:lnTo>
                  <a:pt x="452119" y="167766"/>
                </a:lnTo>
                <a:lnTo>
                  <a:pt x="444118" y="167258"/>
                </a:lnTo>
                <a:lnTo>
                  <a:pt x="438784" y="165988"/>
                </a:lnTo>
                <a:lnTo>
                  <a:pt x="436371" y="163956"/>
                </a:lnTo>
                <a:lnTo>
                  <a:pt x="433831" y="162051"/>
                </a:lnTo>
                <a:lnTo>
                  <a:pt x="432688" y="159765"/>
                </a:lnTo>
                <a:lnTo>
                  <a:pt x="432760" y="153796"/>
                </a:lnTo>
                <a:lnTo>
                  <a:pt x="434085" y="149097"/>
                </a:lnTo>
                <a:lnTo>
                  <a:pt x="436879" y="142620"/>
                </a:lnTo>
                <a:lnTo>
                  <a:pt x="448309" y="115950"/>
                </a:lnTo>
                <a:lnTo>
                  <a:pt x="538996" y="115950"/>
                </a:lnTo>
                <a:lnTo>
                  <a:pt x="535170" y="106806"/>
                </a:lnTo>
                <a:lnTo>
                  <a:pt x="452119" y="106806"/>
                </a:lnTo>
                <a:lnTo>
                  <a:pt x="481456" y="38607"/>
                </a:lnTo>
                <a:lnTo>
                  <a:pt x="506630" y="38607"/>
                </a:lnTo>
                <a:lnTo>
                  <a:pt x="490473" y="0"/>
                </a:lnTo>
                <a:close/>
              </a:path>
              <a:path w="631189" h="215264">
                <a:moveTo>
                  <a:pt x="538996" y="115950"/>
                </a:moveTo>
                <a:lnTo>
                  <a:pt x="513588" y="115950"/>
                </a:lnTo>
                <a:lnTo>
                  <a:pt x="527050" y="148081"/>
                </a:lnTo>
                <a:lnTo>
                  <a:pt x="528701" y="153796"/>
                </a:lnTo>
                <a:lnTo>
                  <a:pt x="528701" y="160146"/>
                </a:lnTo>
                <a:lnTo>
                  <a:pt x="527557" y="162559"/>
                </a:lnTo>
                <a:lnTo>
                  <a:pt x="525144" y="164464"/>
                </a:lnTo>
                <a:lnTo>
                  <a:pt x="522858" y="166369"/>
                </a:lnTo>
                <a:lnTo>
                  <a:pt x="518286" y="167512"/>
                </a:lnTo>
                <a:lnTo>
                  <a:pt x="511555" y="167766"/>
                </a:lnTo>
                <a:lnTo>
                  <a:pt x="511555" y="172338"/>
                </a:lnTo>
                <a:lnTo>
                  <a:pt x="578103" y="172338"/>
                </a:lnTo>
                <a:lnTo>
                  <a:pt x="578103" y="167766"/>
                </a:lnTo>
                <a:lnTo>
                  <a:pt x="571245" y="167385"/>
                </a:lnTo>
                <a:lnTo>
                  <a:pt x="565784" y="165481"/>
                </a:lnTo>
                <a:lnTo>
                  <a:pt x="549147" y="140207"/>
                </a:lnTo>
                <a:lnTo>
                  <a:pt x="538996" y="115950"/>
                </a:lnTo>
                <a:close/>
              </a:path>
              <a:path w="631189" h="215264">
                <a:moveTo>
                  <a:pt x="425450" y="3937"/>
                </a:moveTo>
                <a:lnTo>
                  <a:pt x="373506" y="3937"/>
                </a:lnTo>
                <a:lnTo>
                  <a:pt x="373506" y="8508"/>
                </a:lnTo>
                <a:lnTo>
                  <a:pt x="374522" y="8635"/>
                </a:lnTo>
                <a:lnTo>
                  <a:pt x="375157" y="8762"/>
                </a:lnTo>
                <a:lnTo>
                  <a:pt x="375538" y="8889"/>
                </a:lnTo>
                <a:lnTo>
                  <a:pt x="381253" y="9778"/>
                </a:lnTo>
                <a:lnTo>
                  <a:pt x="385317" y="11302"/>
                </a:lnTo>
                <a:lnTo>
                  <a:pt x="387730" y="13462"/>
                </a:lnTo>
                <a:lnTo>
                  <a:pt x="390143" y="15747"/>
                </a:lnTo>
                <a:lnTo>
                  <a:pt x="391413" y="18033"/>
                </a:lnTo>
                <a:lnTo>
                  <a:pt x="391298" y="24510"/>
                </a:lnTo>
                <a:lnTo>
                  <a:pt x="389331" y="30987"/>
                </a:lnTo>
                <a:lnTo>
                  <a:pt x="385571" y="40385"/>
                </a:lnTo>
                <a:lnTo>
                  <a:pt x="345693" y="137921"/>
                </a:lnTo>
                <a:lnTo>
                  <a:pt x="357102" y="137921"/>
                </a:lnTo>
                <a:lnTo>
                  <a:pt x="403605" y="24510"/>
                </a:lnTo>
                <a:lnTo>
                  <a:pt x="425450" y="8508"/>
                </a:lnTo>
                <a:lnTo>
                  <a:pt x="425450" y="3937"/>
                </a:lnTo>
                <a:close/>
              </a:path>
              <a:path w="631189" h="215264">
                <a:moveTo>
                  <a:pt x="201830" y="38607"/>
                </a:moveTo>
                <a:lnTo>
                  <a:pt x="176656" y="38607"/>
                </a:lnTo>
                <a:lnTo>
                  <a:pt x="205231" y="106806"/>
                </a:lnTo>
                <a:lnTo>
                  <a:pt x="230370" y="106806"/>
                </a:lnTo>
                <a:lnTo>
                  <a:pt x="201830" y="38607"/>
                </a:lnTo>
                <a:close/>
              </a:path>
              <a:path w="631189" h="215264">
                <a:moveTo>
                  <a:pt x="506630" y="38607"/>
                </a:moveTo>
                <a:lnTo>
                  <a:pt x="481456" y="38607"/>
                </a:lnTo>
                <a:lnTo>
                  <a:pt x="510031" y="106806"/>
                </a:lnTo>
                <a:lnTo>
                  <a:pt x="535170" y="106806"/>
                </a:lnTo>
                <a:lnTo>
                  <a:pt x="506630" y="38607"/>
                </a:lnTo>
                <a:close/>
              </a:path>
              <a:path w="631189" h="215264">
                <a:moveTo>
                  <a:pt x="630681" y="172212"/>
                </a:moveTo>
                <a:lnTo>
                  <a:pt x="618235" y="172212"/>
                </a:lnTo>
                <a:lnTo>
                  <a:pt x="618870" y="172592"/>
                </a:lnTo>
                <a:lnTo>
                  <a:pt x="620140" y="174497"/>
                </a:lnTo>
                <a:lnTo>
                  <a:pt x="620445" y="175513"/>
                </a:lnTo>
                <a:lnTo>
                  <a:pt x="620521" y="184022"/>
                </a:lnTo>
                <a:lnTo>
                  <a:pt x="618235" y="190245"/>
                </a:lnTo>
                <a:lnTo>
                  <a:pt x="613536" y="196214"/>
                </a:lnTo>
                <a:lnTo>
                  <a:pt x="608838" y="202056"/>
                </a:lnTo>
                <a:lnTo>
                  <a:pt x="602233" y="206501"/>
                </a:lnTo>
                <a:lnTo>
                  <a:pt x="593725" y="209295"/>
                </a:lnTo>
                <a:lnTo>
                  <a:pt x="593725" y="214756"/>
                </a:lnTo>
                <a:lnTo>
                  <a:pt x="625699" y="191843"/>
                </a:lnTo>
                <a:lnTo>
                  <a:pt x="630604" y="174497"/>
                </a:lnTo>
                <a:lnTo>
                  <a:pt x="630681" y="172212"/>
                </a:lnTo>
                <a:close/>
              </a:path>
              <a:path w="631189" h="215264">
                <a:moveTo>
                  <a:pt x="615188" y="147573"/>
                </a:moveTo>
                <a:lnTo>
                  <a:pt x="605281" y="147573"/>
                </a:lnTo>
                <a:lnTo>
                  <a:pt x="601471" y="148970"/>
                </a:lnTo>
                <a:lnTo>
                  <a:pt x="598296" y="151891"/>
                </a:lnTo>
                <a:lnTo>
                  <a:pt x="595248" y="154812"/>
                </a:lnTo>
                <a:lnTo>
                  <a:pt x="593725" y="158241"/>
                </a:lnTo>
                <a:lnTo>
                  <a:pt x="593725" y="166496"/>
                </a:lnTo>
                <a:lnTo>
                  <a:pt x="594867" y="169798"/>
                </a:lnTo>
                <a:lnTo>
                  <a:pt x="599693" y="174625"/>
                </a:lnTo>
                <a:lnTo>
                  <a:pt x="602868" y="175894"/>
                </a:lnTo>
                <a:lnTo>
                  <a:pt x="608583" y="175894"/>
                </a:lnTo>
                <a:lnTo>
                  <a:pt x="610234" y="175513"/>
                </a:lnTo>
                <a:lnTo>
                  <a:pt x="611631" y="174751"/>
                </a:lnTo>
                <a:lnTo>
                  <a:pt x="614806" y="173100"/>
                </a:lnTo>
                <a:lnTo>
                  <a:pt x="616711" y="172212"/>
                </a:lnTo>
                <a:lnTo>
                  <a:pt x="630681" y="172212"/>
                </a:lnTo>
                <a:lnTo>
                  <a:pt x="630681" y="165734"/>
                </a:lnTo>
                <a:lnTo>
                  <a:pt x="628522" y="159384"/>
                </a:lnTo>
                <a:lnTo>
                  <a:pt x="620013" y="149859"/>
                </a:lnTo>
                <a:lnTo>
                  <a:pt x="615188" y="147573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57751" y="3785238"/>
            <a:ext cx="1080135" cy="215265"/>
          </a:xfrm>
          <a:custGeom>
            <a:avLst/>
            <a:gdLst/>
            <a:ahLst/>
            <a:cxnLst/>
            <a:rect l="l" t="t" r="r" b="b"/>
            <a:pathLst>
              <a:path w="1080135" h="215264">
                <a:moveTo>
                  <a:pt x="72262" y="167766"/>
                </a:moveTo>
                <a:lnTo>
                  <a:pt x="0" y="167766"/>
                </a:lnTo>
                <a:lnTo>
                  <a:pt x="0" y="172338"/>
                </a:lnTo>
                <a:lnTo>
                  <a:pt x="72262" y="172338"/>
                </a:lnTo>
                <a:lnTo>
                  <a:pt x="72262" y="167766"/>
                </a:lnTo>
                <a:close/>
              </a:path>
              <a:path w="1080135" h="215264">
                <a:moveTo>
                  <a:pt x="61849" y="3937"/>
                </a:moveTo>
                <a:lnTo>
                  <a:pt x="0" y="3937"/>
                </a:lnTo>
                <a:lnTo>
                  <a:pt x="0" y="8508"/>
                </a:lnTo>
                <a:lnTo>
                  <a:pt x="12700" y="8508"/>
                </a:lnTo>
                <a:lnTo>
                  <a:pt x="17525" y="10287"/>
                </a:lnTo>
                <a:lnTo>
                  <a:pt x="20827" y="13969"/>
                </a:lnTo>
                <a:lnTo>
                  <a:pt x="22987" y="16509"/>
                </a:lnTo>
                <a:lnTo>
                  <a:pt x="23888" y="21716"/>
                </a:lnTo>
                <a:lnTo>
                  <a:pt x="24002" y="153162"/>
                </a:lnTo>
                <a:lnTo>
                  <a:pt x="23367" y="158241"/>
                </a:lnTo>
                <a:lnTo>
                  <a:pt x="21589" y="160781"/>
                </a:lnTo>
                <a:lnTo>
                  <a:pt x="18541" y="165481"/>
                </a:lnTo>
                <a:lnTo>
                  <a:pt x="13462" y="167766"/>
                </a:lnTo>
                <a:lnTo>
                  <a:pt x="59436" y="167766"/>
                </a:lnTo>
                <a:lnTo>
                  <a:pt x="54610" y="165988"/>
                </a:lnTo>
                <a:lnTo>
                  <a:pt x="51435" y="162306"/>
                </a:lnTo>
                <a:lnTo>
                  <a:pt x="49149" y="159765"/>
                </a:lnTo>
                <a:lnTo>
                  <a:pt x="48005" y="153162"/>
                </a:lnTo>
                <a:lnTo>
                  <a:pt x="48005" y="93471"/>
                </a:lnTo>
                <a:lnTo>
                  <a:pt x="98941" y="93471"/>
                </a:lnTo>
                <a:lnTo>
                  <a:pt x="107277" y="89721"/>
                </a:lnTo>
                <a:lnTo>
                  <a:pt x="108372" y="88900"/>
                </a:lnTo>
                <a:lnTo>
                  <a:pt x="65912" y="88900"/>
                </a:lnTo>
                <a:lnTo>
                  <a:pt x="63118" y="88645"/>
                </a:lnTo>
                <a:lnTo>
                  <a:pt x="56261" y="87883"/>
                </a:lnTo>
                <a:lnTo>
                  <a:pt x="52450" y="87248"/>
                </a:lnTo>
                <a:lnTo>
                  <a:pt x="48005" y="86359"/>
                </a:lnTo>
                <a:lnTo>
                  <a:pt x="48005" y="16256"/>
                </a:lnTo>
                <a:lnTo>
                  <a:pt x="54610" y="14731"/>
                </a:lnTo>
                <a:lnTo>
                  <a:pt x="60071" y="13969"/>
                </a:lnTo>
                <a:lnTo>
                  <a:pt x="108129" y="13969"/>
                </a:lnTo>
                <a:lnTo>
                  <a:pt x="103719" y="11273"/>
                </a:lnTo>
                <a:lnTo>
                  <a:pt x="97409" y="8508"/>
                </a:lnTo>
                <a:lnTo>
                  <a:pt x="90316" y="6508"/>
                </a:lnTo>
                <a:lnTo>
                  <a:pt x="82010" y="5080"/>
                </a:lnTo>
                <a:lnTo>
                  <a:pt x="72513" y="4222"/>
                </a:lnTo>
                <a:lnTo>
                  <a:pt x="61849" y="3937"/>
                </a:lnTo>
                <a:close/>
              </a:path>
              <a:path w="1080135" h="215264">
                <a:moveTo>
                  <a:pt x="98941" y="93471"/>
                </a:moveTo>
                <a:lnTo>
                  <a:pt x="48005" y="93471"/>
                </a:lnTo>
                <a:lnTo>
                  <a:pt x="53339" y="94614"/>
                </a:lnTo>
                <a:lnTo>
                  <a:pt x="58420" y="95503"/>
                </a:lnTo>
                <a:lnTo>
                  <a:pt x="63118" y="96138"/>
                </a:lnTo>
                <a:lnTo>
                  <a:pt x="67817" y="96646"/>
                </a:lnTo>
                <a:lnTo>
                  <a:pt x="72262" y="96900"/>
                </a:lnTo>
                <a:lnTo>
                  <a:pt x="76326" y="96900"/>
                </a:lnTo>
                <a:lnTo>
                  <a:pt x="88072" y="96111"/>
                </a:lnTo>
                <a:lnTo>
                  <a:pt x="98377" y="93725"/>
                </a:lnTo>
                <a:lnTo>
                  <a:pt x="98941" y="93471"/>
                </a:lnTo>
                <a:close/>
              </a:path>
              <a:path w="1080135" h="215264">
                <a:moveTo>
                  <a:pt x="108129" y="13969"/>
                </a:moveTo>
                <a:lnTo>
                  <a:pt x="71247" y="13969"/>
                </a:lnTo>
                <a:lnTo>
                  <a:pt x="77470" y="15493"/>
                </a:lnTo>
                <a:lnTo>
                  <a:pt x="82930" y="18541"/>
                </a:lnTo>
                <a:lnTo>
                  <a:pt x="100075" y="45719"/>
                </a:lnTo>
                <a:lnTo>
                  <a:pt x="100075" y="52958"/>
                </a:lnTo>
                <a:lnTo>
                  <a:pt x="76962" y="88900"/>
                </a:lnTo>
                <a:lnTo>
                  <a:pt x="108372" y="88900"/>
                </a:lnTo>
                <a:lnTo>
                  <a:pt x="128397" y="50418"/>
                </a:lnTo>
                <a:lnTo>
                  <a:pt x="127847" y="43134"/>
                </a:lnTo>
                <a:lnTo>
                  <a:pt x="109505" y="14811"/>
                </a:lnTo>
                <a:lnTo>
                  <a:pt x="108129" y="13969"/>
                </a:lnTo>
                <a:close/>
              </a:path>
              <a:path w="1080135" h="215264">
                <a:moveTo>
                  <a:pt x="264287" y="167766"/>
                </a:moveTo>
                <a:lnTo>
                  <a:pt x="192659" y="167766"/>
                </a:lnTo>
                <a:lnTo>
                  <a:pt x="192659" y="172338"/>
                </a:lnTo>
                <a:lnTo>
                  <a:pt x="264287" y="172338"/>
                </a:lnTo>
                <a:lnTo>
                  <a:pt x="264287" y="167766"/>
                </a:lnTo>
                <a:close/>
              </a:path>
              <a:path w="1080135" h="215264">
                <a:moveTo>
                  <a:pt x="204342" y="8508"/>
                </a:moveTo>
                <a:lnTo>
                  <a:pt x="143001" y="8508"/>
                </a:lnTo>
                <a:lnTo>
                  <a:pt x="145414" y="8889"/>
                </a:lnTo>
                <a:lnTo>
                  <a:pt x="147065" y="9778"/>
                </a:lnTo>
                <a:lnTo>
                  <a:pt x="170306" y="32765"/>
                </a:lnTo>
                <a:lnTo>
                  <a:pt x="216535" y="103250"/>
                </a:lnTo>
                <a:lnTo>
                  <a:pt x="216535" y="152653"/>
                </a:lnTo>
                <a:lnTo>
                  <a:pt x="215646" y="158622"/>
                </a:lnTo>
                <a:lnTo>
                  <a:pt x="213867" y="161289"/>
                </a:lnTo>
                <a:lnTo>
                  <a:pt x="210820" y="165607"/>
                </a:lnTo>
                <a:lnTo>
                  <a:pt x="205739" y="167766"/>
                </a:lnTo>
                <a:lnTo>
                  <a:pt x="251967" y="167766"/>
                </a:lnTo>
                <a:lnTo>
                  <a:pt x="247014" y="165988"/>
                </a:lnTo>
                <a:lnTo>
                  <a:pt x="243966" y="162559"/>
                </a:lnTo>
                <a:lnTo>
                  <a:pt x="241553" y="160019"/>
                </a:lnTo>
                <a:lnTo>
                  <a:pt x="240411" y="153542"/>
                </a:lnTo>
                <a:lnTo>
                  <a:pt x="240411" y="100964"/>
                </a:lnTo>
                <a:lnTo>
                  <a:pt x="247426" y="89915"/>
                </a:lnTo>
                <a:lnTo>
                  <a:pt x="235330" y="89915"/>
                </a:lnTo>
                <a:lnTo>
                  <a:pt x="200151" y="35559"/>
                </a:lnTo>
                <a:lnTo>
                  <a:pt x="195072" y="27812"/>
                </a:lnTo>
                <a:lnTo>
                  <a:pt x="192531" y="22351"/>
                </a:lnTo>
                <a:lnTo>
                  <a:pt x="192531" y="15747"/>
                </a:lnTo>
                <a:lnTo>
                  <a:pt x="194183" y="13081"/>
                </a:lnTo>
                <a:lnTo>
                  <a:pt x="197485" y="11175"/>
                </a:lnTo>
                <a:lnTo>
                  <a:pt x="200787" y="9397"/>
                </a:lnTo>
                <a:lnTo>
                  <a:pt x="204342" y="8508"/>
                </a:lnTo>
                <a:close/>
              </a:path>
              <a:path w="1080135" h="215264">
                <a:moveTo>
                  <a:pt x="312165" y="8508"/>
                </a:moveTo>
                <a:lnTo>
                  <a:pt x="263271" y="8508"/>
                </a:lnTo>
                <a:lnTo>
                  <a:pt x="266700" y="9016"/>
                </a:lnTo>
                <a:lnTo>
                  <a:pt x="268859" y="10032"/>
                </a:lnTo>
                <a:lnTo>
                  <a:pt x="275843" y="18160"/>
                </a:lnTo>
                <a:lnTo>
                  <a:pt x="275843" y="24383"/>
                </a:lnTo>
                <a:lnTo>
                  <a:pt x="273303" y="30098"/>
                </a:lnTo>
                <a:lnTo>
                  <a:pt x="268350" y="37972"/>
                </a:lnTo>
                <a:lnTo>
                  <a:pt x="235330" y="89915"/>
                </a:lnTo>
                <a:lnTo>
                  <a:pt x="247426" y="89915"/>
                </a:lnTo>
                <a:lnTo>
                  <a:pt x="281050" y="36956"/>
                </a:lnTo>
                <a:lnTo>
                  <a:pt x="286003" y="28956"/>
                </a:lnTo>
                <a:lnTo>
                  <a:pt x="290195" y="23113"/>
                </a:lnTo>
                <a:lnTo>
                  <a:pt x="297052" y="16001"/>
                </a:lnTo>
                <a:lnTo>
                  <a:pt x="300736" y="13207"/>
                </a:lnTo>
                <a:lnTo>
                  <a:pt x="309117" y="9397"/>
                </a:lnTo>
                <a:lnTo>
                  <a:pt x="312165" y="8508"/>
                </a:lnTo>
                <a:close/>
              </a:path>
              <a:path w="1080135" h="215264">
                <a:moveTo>
                  <a:pt x="211962" y="3937"/>
                </a:moveTo>
                <a:lnTo>
                  <a:pt x="139953" y="3937"/>
                </a:lnTo>
                <a:lnTo>
                  <a:pt x="139953" y="8508"/>
                </a:lnTo>
                <a:lnTo>
                  <a:pt x="211962" y="8508"/>
                </a:lnTo>
                <a:lnTo>
                  <a:pt x="211962" y="3937"/>
                </a:lnTo>
                <a:close/>
              </a:path>
              <a:path w="1080135" h="215264">
                <a:moveTo>
                  <a:pt x="317626" y="3937"/>
                </a:moveTo>
                <a:lnTo>
                  <a:pt x="258825" y="3937"/>
                </a:lnTo>
                <a:lnTo>
                  <a:pt x="258825" y="8508"/>
                </a:lnTo>
                <a:lnTo>
                  <a:pt x="317626" y="8508"/>
                </a:lnTo>
                <a:lnTo>
                  <a:pt x="317626" y="3937"/>
                </a:lnTo>
                <a:close/>
              </a:path>
              <a:path w="1080135" h="215264">
                <a:moveTo>
                  <a:pt x="435483" y="167766"/>
                </a:moveTo>
                <a:lnTo>
                  <a:pt x="364109" y="167766"/>
                </a:lnTo>
                <a:lnTo>
                  <a:pt x="364109" y="172338"/>
                </a:lnTo>
                <a:lnTo>
                  <a:pt x="435483" y="172338"/>
                </a:lnTo>
                <a:lnTo>
                  <a:pt x="435483" y="167766"/>
                </a:lnTo>
                <a:close/>
              </a:path>
              <a:path w="1080135" h="215264">
                <a:moveTo>
                  <a:pt x="411734" y="14477"/>
                </a:moveTo>
                <a:lnTo>
                  <a:pt x="387985" y="14477"/>
                </a:lnTo>
                <a:lnTo>
                  <a:pt x="387985" y="152653"/>
                </a:lnTo>
                <a:lnTo>
                  <a:pt x="386968" y="158622"/>
                </a:lnTo>
                <a:lnTo>
                  <a:pt x="385190" y="161289"/>
                </a:lnTo>
                <a:lnTo>
                  <a:pt x="382270" y="165607"/>
                </a:lnTo>
                <a:lnTo>
                  <a:pt x="377189" y="167766"/>
                </a:lnTo>
                <a:lnTo>
                  <a:pt x="423163" y="167766"/>
                </a:lnTo>
                <a:lnTo>
                  <a:pt x="418338" y="165988"/>
                </a:lnTo>
                <a:lnTo>
                  <a:pt x="415163" y="162559"/>
                </a:lnTo>
                <a:lnTo>
                  <a:pt x="412876" y="160019"/>
                </a:lnTo>
                <a:lnTo>
                  <a:pt x="411734" y="153542"/>
                </a:lnTo>
                <a:lnTo>
                  <a:pt x="411734" y="14477"/>
                </a:lnTo>
                <a:close/>
              </a:path>
              <a:path w="1080135" h="215264">
                <a:moveTo>
                  <a:pt x="469264" y="3937"/>
                </a:moveTo>
                <a:lnTo>
                  <a:pt x="331597" y="3937"/>
                </a:lnTo>
                <a:lnTo>
                  <a:pt x="329691" y="43433"/>
                </a:lnTo>
                <a:lnTo>
                  <a:pt x="334390" y="43433"/>
                </a:lnTo>
                <a:lnTo>
                  <a:pt x="334899" y="35813"/>
                </a:lnTo>
                <a:lnTo>
                  <a:pt x="336803" y="29717"/>
                </a:lnTo>
                <a:lnTo>
                  <a:pt x="359790" y="14477"/>
                </a:lnTo>
                <a:lnTo>
                  <a:pt x="469739" y="14477"/>
                </a:lnTo>
                <a:lnTo>
                  <a:pt x="469264" y="3937"/>
                </a:lnTo>
                <a:close/>
              </a:path>
              <a:path w="1080135" h="215264">
                <a:moveTo>
                  <a:pt x="469739" y="14477"/>
                </a:moveTo>
                <a:lnTo>
                  <a:pt x="442467" y="14477"/>
                </a:lnTo>
                <a:lnTo>
                  <a:pt x="448055" y="15620"/>
                </a:lnTo>
                <a:lnTo>
                  <a:pt x="456691" y="20192"/>
                </a:lnTo>
                <a:lnTo>
                  <a:pt x="466343" y="43433"/>
                </a:lnTo>
                <a:lnTo>
                  <a:pt x="471042" y="43433"/>
                </a:lnTo>
                <a:lnTo>
                  <a:pt x="469739" y="14477"/>
                </a:lnTo>
                <a:close/>
              </a:path>
              <a:path w="1080135" h="215264">
                <a:moveTo>
                  <a:pt x="552450" y="167766"/>
                </a:moveTo>
                <a:lnTo>
                  <a:pt x="480187" y="167766"/>
                </a:lnTo>
                <a:lnTo>
                  <a:pt x="480187" y="172338"/>
                </a:lnTo>
                <a:lnTo>
                  <a:pt x="552450" y="172338"/>
                </a:lnTo>
                <a:lnTo>
                  <a:pt x="552450" y="167766"/>
                </a:lnTo>
                <a:close/>
              </a:path>
              <a:path w="1080135" h="215264">
                <a:moveTo>
                  <a:pt x="654430" y="167766"/>
                </a:moveTo>
                <a:lnTo>
                  <a:pt x="582422" y="167766"/>
                </a:lnTo>
                <a:lnTo>
                  <a:pt x="582422" y="172338"/>
                </a:lnTo>
                <a:lnTo>
                  <a:pt x="654430" y="172338"/>
                </a:lnTo>
                <a:lnTo>
                  <a:pt x="654430" y="167766"/>
                </a:lnTo>
                <a:close/>
              </a:path>
              <a:path w="1080135" h="215264">
                <a:moveTo>
                  <a:pt x="542289" y="8508"/>
                </a:moveTo>
                <a:lnTo>
                  <a:pt x="490092" y="8508"/>
                </a:lnTo>
                <a:lnTo>
                  <a:pt x="493902" y="9525"/>
                </a:lnTo>
                <a:lnTo>
                  <a:pt x="497586" y="11429"/>
                </a:lnTo>
                <a:lnTo>
                  <a:pt x="500125" y="12953"/>
                </a:lnTo>
                <a:lnTo>
                  <a:pt x="501903" y="14731"/>
                </a:lnTo>
                <a:lnTo>
                  <a:pt x="502665" y="16763"/>
                </a:lnTo>
                <a:lnTo>
                  <a:pt x="503809" y="19557"/>
                </a:lnTo>
                <a:lnTo>
                  <a:pt x="504316" y="25145"/>
                </a:lnTo>
                <a:lnTo>
                  <a:pt x="504316" y="152653"/>
                </a:lnTo>
                <a:lnTo>
                  <a:pt x="503300" y="159003"/>
                </a:lnTo>
                <a:lnTo>
                  <a:pt x="501396" y="161670"/>
                </a:lnTo>
                <a:lnTo>
                  <a:pt x="498221" y="165734"/>
                </a:lnTo>
                <a:lnTo>
                  <a:pt x="493140" y="167766"/>
                </a:lnTo>
                <a:lnTo>
                  <a:pt x="542289" y="167766"/>
                </a:lnTo>
                <a:lnTo>
                  <a:pt x="529843" y="159512"/>
                </a:lnTo>
                <a:lnTo>
                  <a:pt x="528701" y="156717"/>
                </a:lnTo>
                <a:lnTo>
                  <a:pt x="528192" y="151129"/>
                </a:lnTo>
                <a:lnTo>
                  <a:pt x="528192" y="91185"/>
                </a:lnTo>
                <a:lnTo>
                  <a:pt x="630301" y="91185"/>
                </a:lnTo>
                <a:lnTo>
                  <a:pt x="630301" y="82041"/>
                </a:lnTo>
                <a:lnTo>
                  <a:pt x="528192" y="82041"/>
                </a:lnTo>
                <a:lnTo>
                  <a:pt x="528228" y="25145"/>
                </a:lnTo>
                <a:lnTo>
                  <a:pt x="528701" y="20065"/>
                </a:lnTo>
                <a:lnTo>
                  <a:pt x="529716" y="17398"/>
                </a:lnTo>
                <a:lnTo>
                  <a:pt x="530605" y="14604"/>
                </a:lnTo>
                <a:lnTo>
                  <a:pt x="532511" y="12700"/>
                </a:lnTo>
                <a:lnTo>
                  <a:pt x="535051" y="11302"/>
                </a:lnTo>
                <a:lnTo>
                  <a:pt x="538606" y="9397"/>
                </a:lnTo>
                <a:lnTo>
                  <a:pt x="542289" y="8508"/>
                </a:lnTo>
                <a:close/>
              </a:path>
              <a:path w="1080135" h="215264">
                <a:moveTo>
                  <a:pt x="630301" y="91185"/>
                </a:moveTo>
                <a:lnTo>
                  <a:pt x="606425" y="91185"/>
                </a:lnTo>
                <a:lnTo>
                  <a:pt x="606425" y="152653"/>
                </a:lnTo>
                <a:lnTo>
                  <a:pt x="605409" y="159003"/>
                </a:lnTo>
                <a:lnTo>
                  <a:pt x="603376" y="161670"/>
                </a:lnTo>
                <a:lnTo>
                  <a:pt x="600201" y="165734"/>
                </a:lnTo>
                <a:lnTo>
                  <a:pt x="595249" y="167766"/>
                </a:lnTo>
                <a:lnTo>
                  <a:pt x="644525" y="167766"/>
                </a:lnTo>
                <a:lnTo>
                  <a:pt x="631951" y="159512"/>
                </a:lnTo>
                <a:lnTo>
                  <a:pt x="630809" y="156717"/>
                </a:lnTo>
                <a:lnTo>
                  <a:pt x="630301" y="151129"/>
                </a:lnTo>
                <a:lnTo>
                  <a:pt x="630301" y="91185"/>
                </a:lnTo>
                <a:close/>
              </a:path>
              <a:path w="1080135" h="215264">
                <a:moveTo>
                  <a:pt x="644525" y="8508"/>
                </a:moveTo>
                <a:lnTo>
                  <a:pt x="592327" y="8508"/>
                </a:lnTo>
                <a:lnTo>
                  <a:pt x="596138" y="9525"/>
                </a:lnTo>
                <a:lnTo>
                  <a:pt x="599693" y="11429"/>
                </a:lnTo>
                <a:lnTo>
                  <a:pt x="606425" y="25145"/>
                </a:lnTo>
                <a:lnTo>
                  <a:pt x="606425" y="82041"/>
                </a:lnTo>
                <a:lnTo>
                  <a:pt x="630301" y="82041"/>
                </a:lnTo>
                <a:lnTo>
                  <a:pt x="630336" y="25145"/>
                </a:lnTo>
                <a:lnTo>
                  <a:pt x="630809" y="20065"/>
                </a:lnTo>
                <a:lnTo>
                  <a:pt x="631825" y="17398"/>
                </a:lnTo>
                <a:lnTo>
                  <a:pt x="632713" y="14604"/>
                </a:lnTo>
                <a:lnTo>
                  <a:pt x="634491" y="12700"/>
                </a:lnTo>
                <a:lnTo>
                  <a:pt x="637159" y="11302"/>
                </a:lnTo>
                <a:lnTo>
                  <a:pt x="640714" y="9397"/>
                </a:lnTo>
                <a:lnTo>
                  <a:pt x="644525" y="8508"/>
                </a:lnTo>
                <a:close/>
              </a:path>
              <a:path w="1080135" h="215264">
                <a:moveTo>
                  <a:pt x="552450" y="3937"/>
                </a:moveTo>
                <a:lnTo>
                  <a:pt x="480187" y="3937"/>
                </a:lnTo>
                <a:lnTo>
                  <a:pt x="480187" y="8508"/>
                </a:lnTo>
                <a:lnTo>
                  <a:pt x="552450" y="8508"/>
                </a:lnTo>
                <a:lnTo>
                  <a:pt x="552450" y="3937"/>
                </a:lnTo>
                <a:close/>
              </a:path>
              <a:path w="1080135" h="215264">
                <a:moveTo>
                  <a:pt x="654430" y="3937"/>
                </a:moveTo>
                <a:lnTo>
                  <a:pt x="582422" y="3937"/>
                </a:lnTo>
                <a:lnTo>
                  <a:pt x="582422" y="8508"/>
                </a:lnTo>
                <a:lnTo>
                  <a:pt x="654430" y="8508"/>
                </a:lnTo>
                <a:lnTo>
                  <a:pt x="654430" y="3937"/>
                </a:lnTo>
                <a:close/>
              </a:path>
              <a:path w="1080135" h="215264">
                <a:moveTo>
                  <a:pt x="753363" y="0"/>
                </a:moveTo>
                <a:lnTo>
                  <a:pt x="709001" y="12376"/>
                </a:lnTo>
                <a:lnTo>
                  <a:pt x="676020" y="51022"/>
                </a:lnTo>
                <a:lnTo>
                  <a:pt x="669163" y="87502"/>
                </a:lnTo>
                <a:lnTo>
                  <a:pt x="670604" y="105531"/>
                </a:lnTo>
                <a:lnTo>
                  <a:pt x="692912" y="151510"/>
                </a:lnTo>
                <a:lnTo>
                  <a:pt x="734667" y="174728"/>
                </a:lnTo>
                <a:lnTo>
                  <a:pt x="751331" y="176275"/>
                </a:lnTo>
                <a:lnTo>
                  <a:pt x="767929" y="174682"/>
                </a:lnTo>
                <a:lnTo>
                  <a:pt x="783240" y="169910"/>
                </a:lnTo>
                <a:lnTo>
                  <a:pt x="787699" y="167385"/>
                </a:lnTo>
                <a:lnTo>
                  <a:pt x="751077" y="167385"/>
                </a:lnTo>
                <a:lnTo>
                  <a:pt x="740499" y="166336"/>
                </a:lnTo>
                <a:lnTo>
                  <a:pt x="707576" y="138179"/>
                </a:lnTo>
                <a:lnTo>
                  <a:pt x="697611" y="86994"/>
                </a:lnTo>
                <a:lnTo>
                  <a:pt x="698682" y="68091"/>
                </a:lnTo>
                <a:lnTo>
                  <a:pt x="714755" y="25907"/>
                </a:lnTo>
                <a:lnTo>
                  <a:pt x="750951" y="9143"/>
                </a:lnTo>
                <a:lnTo>
                  <a:pt x="789034" y="9143"/>
                </a:lnTo>
                <a:lnTo>
                  <a:pt x="783955" y="6254"/>
                </a:lnTo>
                <a:lnTo>
                  <a:pt x="769201" y="1567"/>
                </a:lnTo>
                <a:lnTo>
                  <a:pt x="753363" y="0"/>
                </a:lnTo>
                <a:close/>
              </a:path>
              <a:path w="1080135" h="215264">
                <a:moveTo>
                  <a:pt x="789034" y="9143"/>
                </a:moveTo>
                <a:lnTo>
                  <a:pt x="750951" y="9143"/>
                </a:lnTo>
                <a:lnTo>
                  <a:pt x="762382" y="10193"/>
                </a:lnTo>
                <a:lnTo>
                  <a:pt x="772493" y="13350"/>
                </a:lnTo>
                <a:lnTo>
                  <a:pt x="801544" y="52768"/>
                </a:lnTo>
                <a:lnTo>
                  <a:pt x="805814" y="90550"/>
                </a:lnTo>
                <a:lnTo>
                  <a:pt x="804840" y="109124"/>
                </a:lnTo>
                <a:lnTo>
                  <a:pt x="790321" y="148844"/>
                </a:lnTo>
                <a:lnTo>
                  <a:pt x="751077" y="167385"/>
                </a:lnTo>
                <a:lnTo>
                  <a:pt x="787699" y="167385"/>
                </a:lnTo>
                <a:lnTo>
                  <a:pt x="820600" y="137396"/>
                </a:lnTo>
                <a:lnTo>
                  <a:pt x="834231" y="87502"/>
                </a:lnTo>
                <a:lnTo>
                  <a:pt x="834252" y="86994"/>
                </a:lnTo>
                <a:lnTo>
                  <a:pt x="832762" y="69236"/>
                </a:lnTo>
                <a:lnTo>
                  <a:pt x="828262" y="52911"/>
                </a:lnTo>
                <a:lnTo>
                  <a:pt x="820761" y="38133"/>
                </a:lnTo>
                <a:lnTo>
                  <a:pt x="810260" y="24891"/>
                </a:lnTo>
                <a:lnTo>
                  <a:pt x="797637" y="14037"/>
                </a:lnTo>
                <a:lnTo>
                  <a:pt x="789034" y="9143"/>
                </a:lnTo>
                <a:close/>
              </a:path>
              <a:path w="1080135" h="215264">
                <a:moveTo>
                  <a:pt x="915975" y="39369"/>
                </a:moveTo>
                <a:lnTo>
                  <a:pt x="885443" y="39369"/>
                </a:lnTo>
                <a:lnTo>
                  <a:pt x="996568" y="175132"/>
                </a:lnTo>
                <a:lnTo>
                  <a:pt x="1001013" y="175132"/>
                </a:lnTo>
                <a:lnTo>
                  <a:pt x="1001013" y="130301"/>
                </a:lnTo>
                <a:lnTo>
                  <a:pt x="990091" y="130301"/>
                </a:lnTo>
                <a:lnTo>
                  <a:pt x="915975" y="39369"/>
                </a:lnTo>
                <a:close/>
              </a:path>
              <a:path w="1080135" h="215264">
                <a:moveTo>
                  <a:pt x="909320" y="167766"/>
                </a:moveTo>
                <a:lnTo>
                  <a:pt x="850646" y="167766"/>
                </a:lnTo>
                <a:lnTo>
                  <a:pt x="850646" y="172338"/>
                </a:lnTo>
                <a:lnTo>
                  <a:pt x="909320" y="172338"/>
                </a:lnTo>
                <a:lnTo>
                  <a:pt x="909320" y="167766"/>
                </a:lnTo>
                <a:close/>
              </a:path>
              <a:path w="1080135" h="215264">
                <a:moveTo>
                  <a:pt x="887095" y="3937"/>
                </a:moveTo>
                <a:lnTo>
                  <a:pt x="841375" y="3937"/>
                </a:lnTo>
                <a:lnTo>
                  <a:pt x="841375" y="8508"/>
                </a:lnTo>
                <a:lnTo>
                  <a:pt x="846201" y="8508"/>
                </a:lnTo>
                <a:lnTo>
                  <a:pt x="849884" y="8889"/>
                </a:lnTo>
                <a:lnTo>
                  <a:pt x="857123" y="11175"/>
                </a:lnTo>
                <a:lnTo>
                  <a:pt x="860805" y="12826"/>
                </a:lnTo>
                <a:lnTo>
                  <a:pt x="863346" y="14731"/>
                </a:lnTo>
                <a:lnTo>
                  <a:pt x="865886" y="16509"/>
                </a:lnTo>
                <a:lnTo>
                  <a:pt x="869568" y="20319"/>
                </a:lnTo>
                <a:lnTo>
                  <a:pt x="874522" y="26034"/>
                </a:lnTo>
                <a:lnTo>
                  <a:pt x="874522" y="152653"/>
                </a:lnTo>
                <a:lnTo>
                  <a:pt x="873633" y="158622"/>
                </a:lnTo>
                <a:lnTo>
                  <a:pt x="871727" y="161289"/>
                </a:lnTo>
                <a:lnTo>
                  <a:pt x="868806" y="165607"/>
                </a:lnTo>
                <a:lnTo>
                  <a:pt x="863726" y="167766"/>
                </a:lnTo>
                <a:lnTo>
                  <a:pt x="896747" y="167766"/>
                </a:lnTo>
                <a:lnTo>
                  <a:pt x="891921" y="165988"/>
                </a:lnTo>
                <a:lnTo>
                  <a:pt x="888746" y="162559"/>
                </a:lnTo>
                <a:lnTo>
                  <a:pt x="886587" y="160019"/>
                </a:lnTo>
                <a:lnTo>
                  <a:pt x="885443" y="153542"/>
                </a:lnTo>
                <a:lnTo>
                  <a:pt x="885443" y="39369"/>
                </a:lnTo>
                <a:lnTo>
                  <a:pt x="915975" y="39369"/>
                </a:lnTo>
                <a:lnTo>
                  <a:pt x="887095" y="3937"/>
                </a:lnTo>
                <a:close/>
              </a:path>
              <a:path w="1080135" h="215264">
                <a:moveTo>
                  <a:pt x="1011809" y="8508"/>
                </a:moveTo>
                <a:lnTo>
                  <a:pt x="978662" y="8508"/>
                </a:lnTo>
                <a:lnTo>
                  <a:pt x="983488" y="10159"/>
                </a:lnTo>
                <a:lnTo>
                  <a:pt x="986536" y="13715"/>
                </a:lnTo>
                <a:lnTo>
                  <a:pt x="988949" y="16256"/>
                </a:lnTo>
                <a:lnTo>
                  <a:pt x="990091" y="22732"/>
                </a:lnTo>
                <a:lnTo>
                  <a:pt x="990091" y="130301"/>
                </a:lnTo>
                <a:lnTo>
                  <a:pt x="1001013" y="130301"/>
                </a:lnTo>
                <a:lnTo>
                  <a:pt x="1001013" y="23621"/>
                </a:lnTo>
                <a:lnTo>
                  <a:pt x="1001902" y="17525"/>
                </a:lnTo>
                <a:lnTo>
                  <a:pt x="1006728" y="10667"/>
                </a:lnTo>
                <a:lnTo>
                  <a:pt x="1011809" y="8508"/>
                </a:lnTo>
                <a:close/>
              </a:path>
              <a:path w="1080135" h="215264">
                <a:moveTo>
                  <a:pt x="1024889" y="3937"/>
                </a:moveTo>
                <a:lnTo>
                  <a:pt x="966215" y="3937"/>
                </a:lnTo>
                <a:lnTo>
                  <a:pt x="966215" y="8508"/>
                </a:lnTo>
                <a:lnTo>
                  <a:pt x="1024889" y="8508"/>
                </a:lnTo>
                <a:lnTo>
                  <a:pt x="1024889" y="3937"/>
                </a:lnTo>
                <a:close/>
              </a:path>
              <a:path w="1080135" h="215264">
                <a:moveTo>
                  <a:pt x="1079753" y="172212"/>
                </a:moveTo>
                <a:lnTo>
                  <a:pt x="1067308" y="172212"/>
                </a:lnTo>
                <a:lnTo>
                  <a:pt x="1067942" y="172592"/>
                </a:lnTo>
                <a:lnTo>
                  <a:pt x="1069213" y="174497"/>
                </a:lnTo>
                <a:lnTo>
                  <a:pt x="1069517" y="175513"/>
                </a:lnTo>
                <a:lnTo>
                  <a:pt x="1069593" y="184022"/>
                </a:lnTo>
                <a:lnTo>
                  <a:pt x="1067308" y="190245"/>
                </a:lnTo>
                <a:lnTo>
                  <a:pt x="1062609" y="196214"/>
                </a:lnTo>
                <a:lnTo>
                  <a:pt x="1057910" y="202056"/>
                </a:lnTo>
                <a:lnTo>
                  <a:pt x="1051305" y="206501"/>
                </a:lnTo>
                <a:lnTo>
                  <a:pt x="1042797" y="209295"/>
                </a:lnTo>
                <a:lnTo>
                  <a:pt x="1042797" y="214756"/>
                </a:lnTo>
                <a:lnTo>
                  <a:pt x="1074771" y="191843"/>
                </a:lnTo>
                <a:lnTo>
                  <a:pt x="1079676" y="174497"/>
                </a:lnTo>
                <a:lnTo>
                  <a:pt x="1079753" y="172212"/>
                </a:lnTo>
                <a:close/>
              </a:path>
              <a:path w="1080135" h="215264">
                <a:moveTo>
                  <a:pt x="1064260" y="147573"/>
                </a:moveTo>
                <a:lnTo>
                  <a:pt x="1054353" y="147573"/>
                </a:lnTo>
                <a:lnTo>
                  <a:pt x="1050543" y="148970"/>
                </a:lnTo>
                <a:lnTo>
                  <a:pt x="1047368" y="151891"/>
                </a:lnTo>
                <a:lnTo>
                  <a:pt x="1044321" y="154812"/>
                </a:lnTo>
                <a:lnTo>
                  <a:pt x="1042797" y="158241"/>
                </a:lnTo>
                <a:lnTo>
                  <a:pt x="1042797" y="166496"/>
                </a:lnTo>
                <a:lnTo>
                  <a:pt x="1043939" y="169798"/>
                </a:lnTo>
                <a:lnTo>
                  <a:pt x="1048765" y="174625"/>
                </a:lnTo>
                <a:lnTo>
                  <a:pt x="1051940" y="175894"/>
                </a:lnTo>
                <a:lnTo>
                  <a:pt x="1057655" y="175894"/>
                </a:lnTo>
                <a:lnTo>
                  <a:pt x="1059306" y="175513"/>
                </a:lnTo>
                <a:lnTo>
                  <a:pt x="1060703" y="174751"/>
                </a:lnTo>
                <a:lnTo>
                  <a:pt x="1063878" y="173100"/>
                </a:lnTo>
                <a:lnTo>
                  <a:pt x="1065784" y="172212"/>
                </a:lnTo>
                <a:lnTo>
                  <a:pt x="1079753" y="172212"/>
                </a:lnTo>
                <a:lnTo>
                  <a:pt x="1079753" y="165734"/>
                </a:lnTo>
                <a:lnTo>
                  <a:pt x="1077595" y="159384"/>
                </a:lnTo>
                <a:lnTo>
                  <a:pt x="1069086" y="149859"/>
                </a:lnTo>
                <a:lnTo>
                  <a:pt x="1064260" y="147573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35930" y="3789174"/>
            <a:ext cx="474345" cy="170815"/>
          </a:xfrm>
          <a:custGeom>
            <a:avLst/>
            <a:gdLst/>
            <a:ahLst/>
            <a:cxnLst/>
            <a:rect l="l" t="t" r="r" b="b"/>
            <a:pathLst>
              <a:path w="474345" h="170814">
                <a:moveTo>
                  <a:pt x="68579" y="0"/>
                </a:moveTo>
                <a:lnTo>
                  <a:pt x="0" y="0"/>
                </a:lnTo>
                <a:lnTo>
                  <a:pt x="0" y="4571"/>
                </a:lnTo>
                <a:lnTo>
                  <a:pt x="12700" y="4571"/>
                </a:lnTo>
                <a:lnTo>
                  <a:pt x="17525" y="6350"/>
                </a:lnTo>
                <a:lnTo>
                  <a:pt x="20827" y="10032"/>
                </a:lnTo>
                <a:lnTo>
                  <a:pt x="23114" y="12700"/>
                </a:lnTo>
                <a:lnTo>
                  <a:pt x="24256" y="19303"/>
                </a:lnTo>
                <a:lnTo>
                  <a:pt x="24235" y="148353"/>
                </a:lnTo>
                <a:lnTo>
                  <a:pt x="23368" y="154304"/>
                </a:lnTo>
                <a:lnTo>
                  <a:pt x="21463" y="156971"/>
                </a:lnTo>
                <a:lnTo>
                  <a:pt x="18542" y="161544"/>
                </a:lnTo>
                <a:lnTo>
                  <a:pt x="13462" y="163829"/>
                </a:lnTo>
                <a:lnTo>
                  <a:pt x="0" y="163829"/>
                </a:lnTo>
                <a:lnTo>
                  <a:pt x="0" y="168401"/>
                </a:lnTo>
                <a:lnTo>
                  <a:pt x="75311" y="168401"/>
                </a:lnTo>
                <a:lnTo>
                  <a:pt x="98313" y="166758"/>
                </a:lnTo>
                <a:lnTo>
                  <a:pt x="118173" y="161829"/>
                </a:lnTo>
                <a:lnTo>
                  <a:pt x="122372" y="159765"/>
                </a:lnTo>
                <a:lnTo>
                  <a:pt x="74549" y="159765"/>
                </a:lnTo>
                <a:lnTo>
                  <a:pt x="68903" y="159549"/>
                </a:lnTo>
                <a:lnTo>
                  <a:pt x="62626" y="158892"/>
                </a:lnTo>
                <a:lnTo>
                  <a:pt x="55707" y="157783"/>
                </a:lnTo>
                <a:lnTo>
                  <a:pt x="48132" y="156209"/>
                </a:lnTo>
                <a:lnTo>
                  <a:pt x="48132" y="12953"/>
                </a:lnTo>
                <a:lnTo>
                  <a:pt x="55084" y="11380"/>
                </a:lnTo>
                <a:lnTo>
                  <a:pt x="61642" y="10271"/>
                </a:lnTo>
                <a:lnTo>
                  <a:pt x="67796" y="9614"/>
                </a:lnTo>
                <a:lnTo>
                  <a:pt x="73532" y="9397"/>
                </a:lnTo>
                <a:lnTo>
                  <a:pt x="127770" y="9397"/>
                </a:lnTo>
                <a:lnTo>
                  <a:pt x="126111" y="8508"/>
                </a:lnTo>
                <a:lnTo>
                  <a:pt x="115157" y="4768"/>
                </a:lnTo>
                <a:lnTo>
                  <a:pt x="101917" y="2111"/>
                </a:lnTo>
                <a:lnTo>
                  <a:pt x="86391" y="525"/>
                </a:lnTo>
                <a:lnTo>
                  <a:pt x="68579" y="0"/>
                </a:lnTo>
                <a:close/>
              </a:path>
              <a:path w="474345" h="170814">
                <a:moveTo>
                  <a:pt x="127770" y="9397"/>
                </a:moveTo>
                <a:lnTo>
                  <a:pt x="73532" y="9397"/>
                </a:lnTo>
                <a:lnTo>
                  <a:pt x="87798" y="10658"/>
                </a:lnTo>
                <a:lnTo>
                  <a:pt x="100695" y="14430"/>
                </a:lnTo>
                <a:lnTo>
                  <a:pt x="130762" y="40487"/>
                </a:lnTo>
                <a:lnTo>
                  <a:pt x="141477" y="84581"/>
                </a:lnTo>
                <a:lnTo>
                  <a:pt x="140287" y="101012"/>
                </a:lnTo>
                <a:lnTo>
                  <a:pt x="122427" y="139445"/>
                </a:lnTo>
                <a:lnTo>
                  <a:pt x="88388" y="158501"/>
                </a:lnTo>
                <a:lnTo>
                  <a:pt x="74549" y="159765"/>
                </a:lnTo>
                <a:lnTo>
                  <a:pt x="122372" y="159765"/>
                </a:lnTo>
                <a:lnTo>
                  <a:pt x="157797" y="129585"/>
                </a:lnTo>
                <a:lnTo>
                  <a:pt x="169799" y="83311"/>
                </a:lnTo>
                <a:lnTo>
                  <a:pt x="169038" y="70570"/>
                </a:lnTo>
                <a:lnTo>
                  <a:pt x="151256" y="27797"/>
                </a:lnTo>
                <a:lnTo>
                  <a:pt x="135445" y="13509"/>
                </a:lnTo>
                <a:lnTo>
                  <a:pt x="127770" y="9397"/>
                </a:lnTo>
                <a:close/>
              </a:path>
              <a:path w="474345" h="170814">
                <a:moveTo>
                  <a:pt x="264674" y="58800"/>
                </a:moveTo>
                <a:lnTo>
                  <a:pt x="238251" y="58800"/>
                </a:lnTo>
                <a:lnTo>
                  <a:pt x="243458" y="60959"/>
                </a:lnTo>
                <a:lnTo>
                  <a:pt x="247142" y="65150"/>
                </a:lnTo>
                <a:lnTo>
                  <a:pt x="250698" y="69468"/>
                </a:lnTo>
                <a:lnTo>
                  <a:pt x="252475" y="77215"/>
                </a:lnTo>
                <a:lnTo>
                  <a:pt x="252475" y="92963"/>
                </a:lnTo>
                <a:lnTo>
                  <a:pt x="238855" y="98159"/>
                </a:lnTo>
                <a:lnTo>
                  <a:pt x="227329" y="102901"/>
                </a:lnTo>
                <a:lnTo>
                  <a:pt x="192913" y="127126"/>
                </a:lnTo>
                <a:lnTo>
                  <a:pt x="190373" y="131190"/>
                </a:lnTo>
                <a:lnTo>
                  <a:pt x="189102" y="135889"/>
                </a:lnTo>
                <a:lnTo>
                  <a:pt x="189102" y="150240"/>
                </a:lnTo>
                <a:lnTo>
                  <a:pt x="191643" y="157352"/>
                </a:lnTo>
                <a:lnTo>
                  <a:pt x="196864" y="162702"/>
                </a:lnTo>
                <a:lnTo>
                  <a:pt x="201929" y="168147"/>
                </a:lnTo>
                <a:lnTo>
                  <a:pt x="208406" y="170814"/>
                </a:lnTo>
                <a:lnTo>
                  <a:pt x="221233" y="170814"/>
                </a:lnTo>
                <a:lnTo>
                  <a:pt x="246814" y="156336"/>
                </a:lnTo>
                <a:lnTo>
                  <a:pt x="223012" y="156336"/>
                </a:lnTo>
                <a:lnTo>
                  <a:pt x="218948" y="154431"/>
                </a:lnTo>
                <a:lnTo>
                  <a:pt x="211836" y="146557"/>
                </a:lnTo>
                <a:lnTo>
                  <a:pt x="210057" y="141604"/>
                </a:lnTo>
                <a:lnTo>
                  <a:pt x="210057" y="130936"/>
                </a:lnTo>
                <a:lnTo>
                  <a:pt x="243955" y="104034"/>
                </a:lnTo>
                <a:lnTo>
                  <a:pt x="252475" y="100583"/>
                </a:lnTo>
                <a:lnTo>
                  <a:pt x="273050" y="100583"/>
                </a:lnTo>
                <a:lnTo>
                  <a:pt x="273050" y="79247"/>
                </a:lnTo>
                <a:lnTo>
                  <a:pt x="272288" y="72008"/>
                </a:lnTo>
                <a:lnTo>
                  <a:pt x="270764" y="68452"/>
                </a:lnTo>
                <a:lnTo>
                  <a:pt x="268477" y="62991"/>
                </a:lnTo>
                <a:lnTo>
                  <a:pt x="264922" y="58927"/>
                </a:lnTo>
                <a:lnTo>
                  <a:pt x="264674" y="58800"/>
                </a:lnTo>
                <a:close/>
              </a:path>
              <a:path w="474345" h="170814">
                <a:moveTo>
                  <a:pt x="274330" y="152019"/>
                </a:moveTo>
                <a:lnTo>
                  <a:pt x="252475" y="152019"/>
                </a:lnTo>
                <a:lnTo>
                  <a:pt x="252602" y="158876"/>
                </a:lnTo>
                <a:lnTo>
                  <a:pt x="253873" y="163702"/>
                </a:lnTo>
                <a:lnTo>
                  <a:pt x="258699" y="169290"/>
                </a:lnTo>
                <a:lnTo>
                  <a:pt x="261874" y="170687"/>
                </a:lnTo>
                <a:lnTo>
                  <a:pt x="265938" y="170687"/>
                </a:lnTo>
                <a:lnTo>
                  <a:pt x="272373" y="169521"/>
                </a:lnTo>
                <a:lnTo>
                  <a:pt x="278939" y="166020"/>
                </a:lnTo>
                <a:lnTo>
                  <a:pt x="285672" y="160186"/>
                </a:lnTo>
                <a:lnTo>
                  <a:pt x="290019" y="155066"/>
                </a:lnTo>
                <a:lnTo>
                  <a:pt x="277749" y="155066"/>
                </a:lnTo>
                <a:lnTo>
                  <a:pt x="276605" y="154558"/>
                </a:lnTo>
                <a:lnTo>
                  <a:pt x="274700" y="152907"/>
                </a:lnTo>
                <a:lnTo>
                  <a:pt x="274330" y="152019"/>
                </a:lnTo>
                <a:close/>
              </a:path>
              <a:path w="474345" h="170814">
                <a:moveTo>
                  <a:pt x="273050" y="100583"/>
                </a:moveTo>
                <a:lnTo>
                  <a:pt x="252475" y="100583"/>
                </a:lnTo>
                <a:lnTo>
                  <a:pt x="252475" y="144017"/>
                </a:lnTo>
                <a:lnTo>
                  <a:pt x="245195" y="149425"/>
                </a:lnTo>
                <a:lnTo>
                  <a:pt x="238617" y="153273"/>
                </a:lnTo>
                <a:lnTo>
                  <a:pt x="232777" y="155573"/>
                </a:lnTo>
                <a:lnTo>
                  <a:pt x="227711" y="156336"/>
                </a:lnTo>
                <a:lnTo>
                  <a:pt x="246814" y="156336"/>
                </a:lnTo>
                <a:lnTo>
                  <a:pt x="252475" y="152019"/>
                </a:lnTo>
                <a:lnTo>
                  <a:pt x="274330" y="152019"/>
                </a:lnTo>
                <a:lnTo>
                  <a:pt x="274066" y="151383"/>
                </a:lnTo>
                <a:lnTo>
                  <a:pt x="273323" y="146557"/>
                </a:lnTo>
                <a:lnTo>
                  <a:pt x="273118" y="141604"/>
                </a:lnTo>
                <a:lnTo>
                  <a:pt x="273050" y="100583"/>
                </a:lnTo>
                <a:close/>
              </a:path>
              <a:path w="474345" h="170814">
                <a:moveTo>
                  <a:pt x="292607" y="145033"/>
                </a:moveTo>
                <a:lnTo>
                  <a:pt x="280289" y="155066"/>
                </a:lnTo>
                <a:lnTo>
                  <a:pt x="290019" y="155066"/>
                </a:lnTo>
                <a:lnTo>
                  <a:pt x="292607" y="152019"/>
                </a:lnTo>
                <a:lnTo>
                  <a:pt x="292607" y="145033"/>
                </a:lnTo>
                <a:close/>
              </a:path>
              <a:path w="474345" h="170814">
                <a:moveTo>
                  <a:pt x="235076" y="51307"/>
                </a:moveTo>
                <a:lnTo>
                  <a:pt x="197103" y="66166"/>
                </a:lnTo>
                <a:lnTo>
                  <a:pt x="193548" y="72770"/>
                </a:lnTo>
                <a:lnTo>
                  <a:pt x="193625" y="83819"/>
                </a:lnTo>
                <a:lnTo>
                  <a:pt x="194437" y="86486"/>
                </a:lnTo>
                <a:lnTo>
                  <a:pt x="196469" y="88645"/>
                </a:lnTo>
                <a:lnTo>
                  <a:pt x="198374" y="90804"/>
                </a:lnTo>
                <a:lnTo>
                  <a:pt x="200914" y="91947"/>
                </a:lnTo>
                <a:lnTo>
                  <a:pt x="207137" y="91947"/>
                </a:lnTo>
                <a:lnTo>
                  <a:pt x="209676" y="90804"/>
                </a:lnTo>
                <a:lnTo>
                  <a:pt x="213487" y="86740"/>
                </a:lnTo>
                <a:lnTo>
                  <a:pt x="214502" y="83819"/>
                </a:lnTo>
                <a:lnTo>
                  <a:pt x="214404" y="77215"/>
                </a:lnTo>
                <a:lnTo>
                  <a:pt x="214249" y="72770"/>
                </a:lnTo>
                <a:lnTo>
                  <a:pt x="214249" y="69087"/>
                </a:lnTo>
                <a:lnTo>
                  <a:pt x="215773" y="65912"/>
                </a:lnTo>
                <a:lnTo>
                  <a:pt x="218948" y="63118"/>
                </a:lnTo>
                <a:lnTo>
                  <a:pt x="221996" y="60197"/>
                </a:lnTo>
                <a:lnTo>
                  <a:pt x="226187" y="58800"/>
                </a:lnTo>
                <a:lnTo>
                  <a:pt x="264674" y="58800"/>
                </a:lnTo>
                <a:lnTo>
                  <a:pt x="259969" y="56387"/>
                </a:lnTo>
                <a:lnTo>
                  <a:pt x="254775" y="54147"/>
                </a:lnTo>
                <a:lnTo>
                  <a:pt x="248904" y="52562"/>
                </a:lnTo>
                <a:lnTo>
                  <a:pt x="242341" y="51619"/>
                </a:lnTo>
                <a:lnTo>
                  <a:pt x="235076" y="51307"/>
                </a:lnTo>
                <a:close/>
              </a:path>
              <a:path w="474345" h="170814">
                <a:moveTo>
                  <a:pt x="333882" y="63372"/>
                </a:moveTo>
                <a:lnTo>
                  <a:pt x="313308" y="63372"/>
                </a:lnTo>
                <a:lnTo>
                  <a:pt x="313308" y="148081"/>
                </a:lnTo>
                <a:lnTo>
                  <a:pt x="314198" y="154177"/>
                </a:lnTo>
                <a:lnTo>
                  <a:pt x="317753" y="162051"/>
                </a:lnTo>
                <a:lnTo>
                  <a:pt x="320421" y="164972"/>
                </a:lnTo>
                <a:lnTo>
                  <a:pt x="324103" y="167131"/>
                </a:lnTo>
                <a:lnTo>
                  <a:pt x="327660" y="169290"/>
                </a:lnTo>
                <a:lnTo>
                  <a:pt x="331470" y="170306"/>
                </a:lnTo>
                <a:lnTo>
                  <a:pt x="340868" y="170306"/>
                </a:lnTo>
                <a:lnTo>
                  <a:pt x="346328" y="168275"/>
                </a:lnTo>
                <a:lnTo>
                  <a:pt x="351663" y="164210"/>
                </a:lnTo>
                <a:lnTo>
                  <a:pt x="356997" y="160019"/>
                </a:lnTo>
                <a:lnTo>
                  <a:pt x="359706" y="155955"/>
                </a:lnTo>
                <a:lnTo>
                  <a:pt x="341883" y="155955"/>
                </a:lnTo>
                <a:lnTo>
                  <a:pt x="339090" y="154558"/>
                </a:lnTo>
                <a:lnTo>
                  <a:pt x="337057" y="152019"/>
                </a:lnTo>
                <a:lnTo>
                  <a:pt x="334899" y="149478"/>
                </a:lnTo>
                <a:lnTo>
                  <a:pt x="333882" y="144525"/>
                </a:lnTo>
                <a:lnTo>
                  <a:pt x="333882" y="63372"/>
                </a:lnTo>
                <a:close/>
              </a:path>
              <a:path w="474345" h="170814">
                <a:moveTo>
                  <a:pt x="363981" y="145795"/>
                </a:moveTo>
                <a:lnTo>
                  <a:pt x="359155" y="145795"/>
                </a:lnTo>
                <a:lnTo>
                  <a:pt x="357631" y="149097"/>
                </a:lnTo>
                <a:lnTo>
                  <a:pt x="355726" y="151637"/>
                </a:lnTo>
                <a:lnTo>
                  <a:pt x="353187" y="153288"/>
                </a:lnTo>
                <a:lnTo>
                  <a:pt x="350520" y="155066"/>
                </a:lnTo>
                <a:lnTo>
                  <a:pt x="347852" y="155955"/>
                </a:lnTo>
                <a:lnTo>
                  <a:pt x="359706" y="155955"/>
                </a:lnTo>
                <a:lnTo>
                  <a:pt x="361061" y="153923"/>
                </a:lnTo>
                <a:lnTo>
                  <a:pt x="363981" y="145795"/>
                </a:lnTo>
                <a:close/>
              </a:path>
              <a:path w="474345" h="170814">
                <a:moveTo>
                  <a:pt x="333882" y="17271"/>
                </a:moveTo>
                <a:lnTo>
                  <a:pt x="330073" y="17271"/>
                </a:lnTo>
                <a:lnTo>
                  <a:pt x="326644" y="25526"/>
                </a:lnTo>
                <a:lnTo>
                  <a:pt x="323976" y="31368"/>
                </a:lnTo>
                <a:lnTo>
                  <a:pt x="295401" y="59181"/>
                </a:lnTo>
                <a:lnTo>
                  <a:pt x="295401" y="63372"/>
                </a:lnTo>
                <a:lnTo>
                  <a:pt x="360425" y="63372"/>
                </a:lnTo>
                <a:lnTo>
                  <a:pt x="360425" y="54609"/>
                </a:lnTo>
                <a:lnTo>
                  <a:pt x="333882" y="54609"/>
                </a:lnTo>
                <a:lnTo>
                  <a:pt x="333882" y="17271"/>
                </a:lnTo>
                <a:close/>
              </a:path>
              <a:path w="474345" h="170814">
                <a:moveTo>
                  <a:pt x="446030" y="58800"/>
                </a:moveTo>
                <a:lnTo>
                  <a:pt x="419607" y="58800"/>
                </a:lnTo>
                <a:lnTo>
                  <a:pt x="424815" y="60959"/>
                </a:lnTo>
                <a:lnTo>
                  <a:pt x="428498" y="65150"/>
                </a:lnTo>
                <a:lnTo>
                  <a:pt x="432053" y="69468"/>
                </a:lnTo>
                <a:lnTo>
                  <a:pt x="433831" y="77215"/>
                </a:lnTo>
                <a:lnTo>
                  <a:pt x="433831" y="92963"/>
                </a:lnTo>
                <a:lnTo>
                  <a:pt x="420211" y="98159"/>
                </a:lnTo>
                <a:lnTo>
                  <a:pt x="408685" y="102901"/>
                </a:lnTo>
                <a:lnTo>
                  <a:pt x="374269" y="127126"/>
                </a:lnTo>
                <a:lnTo>
                  <a:pt x="371728" y="131190"/>
                </a:lnTo>
                <a:lnTo>
                  <a:pt x="370458" y="135889"/>
                </a:lnTo>
                <a:lnTo>
                  <a:pt x="370458" y="150240"/>
                </a:lnTo>
                <a:lnTo>
                  <a:pt x="372999" y="157352"/>
                </a:lnTo>
                <a:lnTo>
                  <a:pt x="378220" y="162702"/>
                </a:lnTo>
                <a:lnTo>
                  <a:pt x="383286" y="168147"/>
                </a:lnTo>
                <a:lnTo>
                  <a:pt x="389763" y="170814"/>
                </a:lnTo>
                <a:lnTo>
                  <a:pt x="402590" y="170814"/>
                </a:lnTo>
                <a:lnTo>
                  <a:pt x="428170" y="156336"/>
                </a:lnTo>
                <a:lnTo>
                  <a:pt x="404368" y="156336"/>
                </a:lnTo>
                <a:lnTo>
                  <a:pt x="400303" y="154431"/>
                </a:lnTo>
                <a:lnTo>
                  <a:pt x="393192" y="146557"/>
                </a:lnTo>
                <a:lnTo>
                  <a:pt x="391414" y="141604"/>
                </a:lnTo>
                <a:lnTo>
                  <a:pt x="391414" y="130936"/>
                </a:lnTo>
                <a:lnTo>
                  <a:pt x="425311" y="104034"/>
                </a:lnTo>
                <a:lnTo>
                  <a:pt x="433831" y="100583"/>
                </a:lnTo>
                <a:lnTo>
                  <a:pt x="454405" y="100583"/>
                </a:lnTo>
                <a:lnTo>
                  <a:pt x="454405" y="79247"/>
                </a:lnTo>
                <a:lnTo>
                  <a:pt x="453644" y="72008"/>
                </a:lnTo>
                <a:lnTo>
                  <a:pt x="452120" y="68452"/>
                </a:lnTo>
                <a:lnTo>
                  <a:pt x="449833" y="62991"/>
                </a:lnTo>
                <a:lnTo>
                  <a:pt x="446277" y="58927"/>
                </a:lnTo>
                <a:lnTo>
                  <a:pt x="446030" y="58800"/>
                </a:lnTo>
                <a:close/>
              </a:path>
              <a:path w="474345" h="170814">
                <a:moveTo>
                  <a:pt x="455686" y="152019"/>
                </a:moveTo>
                <a:lnTo>
                  <a:pt x="433831" y="152019"/>
                </a:lnTo>
                <a:lnTo>
                  <a:pt x="433958" y="158876"/>
                </a:lnTo>
                <a:lnTo>
                  <a:pt x="435228" y="163702"/>
                </a:lnTo>
                <a:lnTo>
                  <a:pt x="440054" y="169290"/>
                </a:lnTo>
                <a:lnTo>
                  <a:pt x="443229" y="170687"/>
                </a:lnTo>
                <a:lnTo>
                  <a:pt x="447294" y="170687"/>
                </a:lnTo>
                <a:lnTo>
                  <a:pt x="453729" y="169521"/>
                </a:lnTo>
                <a:lnTo>
                  <a:pt x="460295" y="166020"/>
                </a:lnTo>
                <a:lnTo>
                  <a:pt x="467028" y="160186"/>
                </a:lnTo>
                <a:lnTo>
                  <a:pt x="471375" y="155066"/>
                </a:lnTo>
                <a:lnTo>
                  <a:pt x="459104" y="155066"/>
                </a:lnTo>
                <a:lnTo>
                  <a:pt x="457962" y="154558"/>
                </a:lnTo>
                <a:lnTo>
                  <a:pt x="456056" y="152907"/>
                </a:lnTo>
                <a:lnTo>
                  <a:pt x="455686" y="152019"/>
                </a:lnTo>
                <a:close/>
              </a:path>
              <a:path w="474345" h="170814">
                <a:moveTo>
                  <a:pt x="454405" y="100583"/>
                </a:moveTo>
                <a:lnTo>
                  <a:pt x="433831" y="100583"/>
                </a:lnTo>
                <a:lnTo>
                  <a:pt x="433831" y="144017"/>
                </a:lnTo>
                <a:lnTo>
                  <a:pt x="426551" y="149425"/>
                </a:lnTo>
                <a:lnTo>
                  <a:pt x="419973" y="153273"/>
                </a:lnTo>
                <a:lnTo>
                  <a:pt x="414133" y="155573"/>
                </a:lnTo>
                <a:lnTo>
                  <a:pt x="409067" y="156336"/>
                </a:lnTo>
                <a:lnTo>
                  <a:pt x="428170" y="156336"/>
                </a:lnTo>
                <a:lnTo>
                  <a:pt x="433831" y="152019"/>
                </a:lnTo>
                <a:lnTo>
                  <a:pt x="455686" y="152019"/>
                </a:lnTo>
                <a:lnTo>
                  <a:pt x="455422" y="151383"/>
                </a:lnTo>
                <a:lnTo>
                  <a:pt x="454679" y="146557"/>
                </a:lnTo>
                <a:lnTo>
                  <a:pt x="454474" y="141604"/>
                </a:lnTo>
                <a:lnTo>
                  <a:pt x="454405" y="100583"/>
                </a:lnTo>
                <a:close/>
              </a:path>
              <a:path w="474345" h="170814">
                <a:moveTo>
                  <a:pt x="473964" y="145033"/>
                </a:moveTo>
                <a:lnTo>
                  <a:pt x="461645" y="155066"/>
                </a:lnTo>
                <a:lnTo>
                  <a:pt x="471375" y="155066"/>
                </a:lnTo>
                <a:lnTo>
                  <a:pt x="473964" y="152019"/>
                </a:lnTo>
                <a:lnTo>
                  <a:pt x="473964" y="145033"/>
                </a:lnTo>
                <a:close/>
              </a:path>
              <a:path w="474345" h="170814">
                <a:moveTo>
                  <a:pt x="416432" y="51307"/>
                </a:moveTo>
                <a:lnTo>
                  <a:pt x="378460" y="66166"/>
                </a:lnTo>
                <a:lnTo>
                  <a:pt x="374903" y="72770"/>
                </a:lnTo>
                <a:lnTo>
                  <a:pt x="374981" y="83819"/>
                </a:lnTo>
                <a:lnTo>
                  <a:pt x="375793" y="86486"/>
                </a:lnTo>
                <a:lnTo>
                  <a:pt x="377825" y="88645"/>
                </a:lnTo>
                <a:lnTo>
                  <a:pt x="379729" y="90804"/>
                </a:lnTo>
                <a:lnTo>
                  <a:pt x="382270" y="91947"/>
                </a:lnTo>
                <a:lnTo>
                  <a:pt x="388493" y="91947"/>
                </a:lnTo>
                <a:lnTo>
                  <a:pt x="391032" y="90804"/>
                </a:lnTo>
                <a:lnTo>
                  <a:pt x="394843" y="86740"/>
                </a:lnTo>
                <a:lnTo>
                  <a:pt x="395858" y="83819"/>
                </a:lnTo>
                <a:lnTo>
                  <a:pt x="395760" y="77215"/>
                </a:lnTo>
                <a:lnTo>
                  <a:pt x="395604" y="72770"/>
                </a:lnTo>
                <a:lnTo>
                  <a:pt x="395604" y="69087"/>
                </a:lnTo>
                <a:lnTo>
                  <a:pt x="397128" y="65912"/>
                </a:lnTo>
                <a:lnTo>
                  <a:pt x="400303" y="63118"/>
                </a:lnTo>
                <a:lnTo>
                  <a:pt x="403351" y="60197"/>
                </a:lnTo>
                <a:lnTo>
                  <a:pt x="407543" y="58800"/>
                </a:lnTo>
                <a:lnTo>
                  <a:pt x="446030" y="58800"/>
                </a:lnTo>
                <a:lnTo>
                  <a:pt x="441325" y="56387"/>
                </a:lnTo>
                <a:lnTo>
                  <a:pt x="436131" y="54147"/>
                </a:lnTo>
                <a:lnTo>
                  <a:pt x="430260" y="52562"/>
                </a:lnTo>
                <a:lnTo>
                  <a:pt x="423697" y="51619"/>
                </a:lnTo>
                <a:lnTo>
                  <a:pt x="416432" y="51307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03400" y="4242438"/>
            <a:ext cx="1006829" cy="176275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2378964" y="4238120"/>
            <a:ext cx="548005" cy="231775"/>
          </a:xfrm>
          <a:custGeom>
            <a:avLst/>
            <a:gdLst/>
            <a:ahLst/>
            <a:cxnLst/>
            <a:rect l="l" t="t" r="r" b="b"/>
            <a:pathLst>
              <a:path w="548005" h="231775">
                <a:moveTo>
                  <a:pt x="39878" y="62864"/>
                </a:moveTo>
                <a:lnTo>
                  <a:pt x="0" y="62864"/>
                </a:lnTo>
                <a:lnTo>
                  <a:pt x="0" y="67436"/>
                </a:lnTo>
                <a:lnTo>
                  <a:pt x="5968" y="67436"/>
                </a:lnTo>
                <a:lnTo>
                  <a:pt x="10033" y="67944"/>
                </a:lnTo>
                <a:lnTo>
                  <a:pt x="19304" y="79628"/>
                </a:lnTo>
                <a:lnTo>
                  <a:pt x="19304" y="146430"/>
                </a:lnTo>
                <a:lnTo>
                  <a:pt x="20193" y="154685"/>
                </a:lnTo>
                <a:lnTo>
                  <a:pt x="23749" y="166242"/>
                </a:lnTo>
                <a:lnTo>
                  <a:pt x="27050" y="170941"/>
                </a:lnTo>
                <a:lnTo>
                  <a:pt x="36449" y="178307"/>
                </a:lnTo>
                <a:lnTo>
                  <a:pt x="41910" y="180212"/>
                </a:lnTo>
                <a:lnTo>
                  <a:pt x="54102" y="180212"/>
                </a:lnTo>
                <a:lnTo>
                  <a:pt x="78433" y="164845"/>
                </a:lnTo>
                <a:lnTo>
                  <a:pt x="53593" y="164845"/>
                </a:lnTo>
                <a:lnTo>
                  <a:pt x="49149" y="163194"/>
                </a:lnTo>
                <a:lnTo>
                  <a:pt x="41783" y="156590"/>
                </a:lnTo>
                <a:lnTo>
                  <a:pt x="39878" y="149605"/>
                </a:lnTo>
                <a:lnTo>
                  <a:pt x="39878" y="62864"/>
                </a:lnTo>
                <a:close/>
              </a:path>
              <a:path w="548005" h="231775">
                <a:moveTo>
                  <a:pt x="108484" y="156082"/>
                </a:moveTo>
                <a:lnTo>
                  <a:pt x="86994" y="156082"/>
                </a:lnTo>
                <a:lnTo>
                  <a:pt x="86994" y="180212"/>
                </a:lnTo>
                <a:lnTo>
                  <a:pt x="92583" y="180212"/>
                </a:lnTo>
                <a:lnTo>
                  <a:pt x="126618" y="166115"/>
                </a:lnTo>
                <a:lnTo>
                  <a:pt x="125730" y="163956"/>
                </a:lnTo>
                <a:lnTo>
                  <a:pt x="114300" y="163956"/>
                </a:lnTo>
                <a:lnTo>
                  <a:pt x="112775" y="163321"/>
                </a:lnTo>
                <a:lnTo>
                  <a:pt x="109981" y="161035"/>
                </a:lnTo>
                <a:lnTo>
                  <a:pt x="109093" y="159003"/>
                </a:lnTo>
                <a:lnTo>
                  <a:pt x="108484" y="156082"/>
                </a:lnTo>
                <a:close/>
              </a:path>
              <a:path w="548005" h="231775">
                <a:moveTo>
                  <a:pt x="107442" y="62864"/>
                </a:moveTo>
                <a:lnTo>
                  <a:pt x="68706" y="62864"/>
                </a:lnTo>
                <a:lnTo>
                  <a:pt x="68706" y="67436"/>
                </a:lnTo>
                <a:lnTo>
                  <a:pt x="76200" y="67690"/>
                </a:lnTo>
                <a:lnTo>
                  <a:pt x="81025" y="68833"/>
                </a:lnTo>
                <a:lnTo>
                  <a:pt x="85852" y="73405"/>
                </a:lnTo>
                <a:lnTo>
                  <a:pt x="86994" y="77723"/>
                </a:lnTo>
                <a:lnTo>
                  <a:pt x="86994" y="148716"/>
                </a:lnTo>
                <a:lnTo>
                  <a:pt x="80772" y="155066"/>
                </a:lnTo>
                <a:lnTo>
                  <a:pt x="75437" y="159257"/>
                </a:lnTo>
                <a:lnTo>
                  <a:pt x="70866" y="161543"/>
                </a:lnTo>
                <a:lnTo>
                  <a:pt x="66421" y="163829"/>
                </a:lnTo>
                <a:lnTo>
                  <a:pt x="62356" y="164845"/>
                </a:lnTo>
                <a:lnTo>
                  <a:pt x="78433" y="164845"/>
                </a:lnTo>
                <a:lnTo>
                  <a:pt x="80163" y="163194"/>
                </a:lnTo>
                <a:lnTo>
                  <a:pt x="86994" y="156082"/>
                </a:lnTo>
                <a:lnTo>
                  <a:pt x="108484" y="156082"/>
                </a:lnTo>
                <a:lnTo>
                  <a:pt x="107823" y="153034"/>
                </a:lnTo>
                <a:lnTo>
                  <a:pt x="107508" y="146430"/>
                </a:lnTo>
                <a:lnTo>
                  <a:pt x="107442" y="62864"/>
                </a:lnTo>
                <a:close/>
              </a:path>
              <a:path w="548005" h="231775">
                <a:moveTo>
                  <a:pt x="124841" y="161797"/>
                </a:moveTo>
                <a:lnTo>
                  <a:pt x="121666" y="163194"/>
                </a:lnTo>
                <a:lnTo>
                  <a:pt x="118744" y="163956"/>
                </a:lnTo>
                <a:lnTo>
                  <a:pt x="125730" y="163956"/>
                </a:lnTo>
                <a:lnTo>
                  <a:pt x="124841" y="161797"/>
                </a:lnTo>
                <a:close/>
              </a:path>
              <a:path w="548005" h="231775">
                <a:moveTo>
                  <a:pt x="199177" y="175259"/>
                </a:moveTo>
                <a:lnTo>
                  <a:pt x="151003" y="175259"/>
                </a:lnTo>
                <a:lnTo>
                  <a:pt x="153288" y="175640"/>
                </a:lnTo>
                <a:lnTo>
                  <a:pt x="164973" y="178942"/>
                </a:lnTo>
                <a:lnTo>
                  <a:pt x="172847" y="180212"/>
                </a:lnTo>
                <a:lnTo>
                  <a:pt x="179831" y="180212"/>
                </a:lnTo>
                <a:lnTo>
                  <a:pt x="186904" y="179617"/>
                </a:lnTo>
                <a:lnTo>
                  <a:pt x="193643" y="177831"/>
                </a:lnTo>
                <a:lnTo>
                  <a:pt x="199177" y="175259"/>
                </a:lnTo>
                <a:close/>
              </a:path>
              <a:path w="548005" h="231775">
                <a:moveTo>
                  <a:pt x="144780" y="137794"/>
                </a:moveTo>
                <a:lnTo>
                  <a:pt x="140716" y="137794"/>
                </a:lnTo>
                <a:lnTo>
                  <a:pt x="140716" y="178434"/>
                </a:lnTo>
                <a:lnTo>
                  <a:pt x="144780" y="178434"/>
                </a:lnTo>
                <a:lnTo>
                  <a:pt x="145796" y="176275"/>
                </a:lnTo>
                <a:lnTo>
                  <a:pt x="147319" y="175259"/>
                </a:lnTo>
                <a:lnTo>
                  <a:pt x="199177" y="175259"/>
                </a:lnTo>
                <a:lnTo>
                  <a:pt x="200048" y="174855"/>
                </a:lnTo>
                <a:lnTo>
                  <a:pt x="202975" y="172846"/>
                </a:lnTo>
                <a:lnTo>
                  <a:pt x="171958" y="172846"/>
                </a:lnTo>
                <a:lnTo>
                  <a:pt x="164592" y="169925"/>
                </a:lnTo>
                <a:lnTo>
                  <a:pt x="158115" y="164083"/>
                </a:lnTo>
                <a:lnTo>
                  <a:pt x="153566" y="159083"/>
                </a:lnTo>
                <a:lnTo>
                  <a:pt x="149824" y="153025"/>
                </a:lnTo>
                <a:lnTo>
                  <a:pt x="146899" y="145938"/>
                </a:lnTo>
                <a:lnTo>
                  <a:pt x="144780" y="137794"/>
                </a:lnTo>
                <a:close/>
              </a:path>
              <a:path w="548005" h="231775">
                <a:moveTo>
                  <a:pt x="179197" y="59562"/>
                </a:moveTo>
                <a:lnTo>
                  <a:pt x="174752" y="59562"/>
                </a:lnTo>
                <a:lnTo>
                  <a:pt x="167469" y="60138"/>
                </a:lnTo>
                <a:lnTo>
                  <a:pt x="140208" y="92455"/>
                </a:lnTo>
                <a:lnTo>
                  <a:pt x="140208" y="99694"/>
                </a:lnTo>
                <a:lnTo>
                  <a:pt x="177633" y="130778"/>
                </a:lnTo>
                <a:lnTo>
                  <a:pt x="184372" y="134683"/>
                </a:lnTo>
                <a:lnTo>
                  <a:pt x="189634" y="138207"/>
                </a:lnTo>
                <a:lnTo>
                  <a:pt x="193421" y="141350"/>
                </a:lnTo>
                <a:lnTo>
                  <a:pt x="197485" y="145160"/>
                </a:lnTo>
                <a:lnTo>
                  <a:pt x="199517" y="149986"/>
                </a:lnTo>
                <a:lnTo>
                  <a:pt x="199517" y="160400"/>
                </a:lnTo>
                <a:lnTo>
                  <a:pt x="197612" y="164464"/>
                </a:lnTo>
                <a:lnTo>
                  <a:pt x="194056" y="167766"/>
                </a:lnTo>
                <a:lnTo>
                  <a:pt x="190500" y="171195"/>
                </a:lnTo>
                <a:lnTo>
                  <a:pt x="185800" y="172846"/>
                </a:lnTo>
                <a:lnTo>
                  <a:pt x="202975" y="172846"/>
                </a:lnTo>
                <a:lnTo>
                  <a:pt x="217778" y="145938"/>
                </a:lnTo>
                <a:lnTo>
                  <a:pt x="217721" y="145160"/>
                </a:lnTo>
                <a:lnTo>
                  <a:pt x="192659" y="113156"/>
                </a:lnTo>
                <a:lnTo>
                  <a:pt x="166624" y="100583"/>
                </a:lnTo>
                <a:lnTo>
                  <a:pt x="161417" y="97027"/>
                </a:lnTo>
                <a:lnTo>
                  <a:pt x="158877" y="93598"/>
                </a:lnTo>
                <a:lnTo>
                  <a:pt x="156210" y="90296"/>
                </a:lnTo>
                <a:lnTo>
                  <a:pt x="154812" y="86232"/>
                </a:lnTo>
                <a:lnTo>
                  <a:pt x="154812" y="77850"/>
                </a:lnTo>
                <a:lnTo>
                  <a:pt x="156591" y="74548"/>
                </a:lnTo>
                <a:lnTo>
                  <a:pt x="160147" y="71500"/>
                </a:lnTo>
                <a:lnTo>
                  <a:pt x="163703" y="68325"/>
                </a:lnTo>
                <a:lnTo>
                  <a:pt x="168402" y="66801"/>
                </a:lnTo>
                <a:lnTo>
                  <a:pt x="209296" y="66801"/>
                </a:lnTo>
                <a:lnTo>
                  <a:pt x="209296" y="64261"/>
                </a:lnTo>
                <a:lnTo>
                  <a:pt x="197993" y="64261"/>
                </a:lnTo>
                <a:lnTo>
                  <a:pt x="195199" y="63626"/>
                </a:lnTo>
                <a:lnTo>
                  <a:pt x="184658" y="60451"/>
                </a:lnTo>
                <a:lnTo>
                  <a:pt x="179197" y="59562"/>
                </a:lnTo>
                <a:close/>
              </a:path>
              <a:path w="548005" h="231775">
                <a:moveTo>
                  <a:pt x="209296" y="66801"/>
                </a:moveTo>
                <a:lnTo>
                  <a:pt x="181863" y="66801"/>
                </a:lnTo>
                <a:lnTo>
                  <a:pt x="188087" y="69087"/>
                </a:lnTo>
                <a:lnTo>
                  <a:pt x="193040" y="73405"/>
                </a:lnTo>
                <a:lnTo>
                  <a:pt x="196588" y="77456"/>
                </a:lnTo>
                <a:lnTo>
                  <a:pt x="199802" y="82946"/>
                </a:lnTo>
                <a:lnTo>
                  <a:pt x="202684" y="89890"/>
                </a:lnTo>
                <a:lnTo>
                  <a:pt x="205231" y="98297"/>
                </a:lnTo>
                <a:lnTo>
                  <a:pt x="209296" y="98297"/>
                </a:lnTo>
                <a:lnTo>
                  <a:pt x="209296" y="66801"/>
                </a:lnTo>
                <a:close/>
              </a:path>
              <a:path w="548005" h="231775">
                <a:moveTo>
                  <a:pt x="209296" y="59562"/>
                </a:moveTo>
                <a:lnTo>
                  <a:pt x="205231" y="59562"/>
                </a:lnTo>
                <a:lnTo>
                  <a:pt x="204216" y="61467"/>
                </a:lnTo>
                <a:lnTo>
                  <a:pt x="203327" y="62737"/>
                </a:lnTo>
                <a:lnTo>
                  <a:pt x="201803" y="64007"/>
                </a:lnTo>
                <a:lnTo>
                  <a:pt x="200787" y="64261"/>
                </a:lnTo>
                <a:lnTo>
                  <a:pt x="209296" y="64261"/>
                </a:lnTo>
                <a:lnTo>
                  <a:pt x="209296" y="59562"/>
                </a:lnTo>
                <a:close/>
              </a:path>
              <a:path w="548005" h="231775">
                <a:moveTo>
                  <a:pt x="267208" y="0"/>
                </a:moveTo>
                <a:lnTo>
                  <a:pt x="260223" y="0"/>
                </a:lnTo>
                <a:lnTo>
                  <a:pt x="257175" y="1269"/>
                </a:lnTo>
                <a:lnTo>
                  <a:pt x="254762" y="3682"/>
                </a:lnTo>
                <a:lnTo>
                  <a:pt x="252222" y="6095"/>
                </a:lnTo>
                <a:lnTo>
                  <a:pt x="251079" y="9016"/>
                </a:lnTo>
                <a:lnTo>
                  <a:pt x="251079" y="16001"/>
                </a:lnTo>
                <a:lnTo>
                  <a:pt x="252349" y="19049"/>
                </a:lnTo>
                <a:lnTo>
                  <a:pt x="257302" y="24002"/>
                </a:lnTo>
                <a:lnTo>
                  <a:pt x="260223" y="25272"/>
                </a:lnTo>
                <a:lnTo>
                  <a:pt x="267208" y="25272"/>
                </a:lnTo>
                <a:lnTo>
                  <a:pt x="270129" y="24002"/>
                </a:lnTo>
                <a:lnTo>
                  <a:pt x="275081" y="19049"/>
                </a:lnTo>
                <a:lnTo>
                  <a:pt x="276225" y="16001"/>
                </a:lnTo>
                <a:lnTo>
                  <a:pt x="276225" y="9016"/>
                </a:lnTo>
                <a:lnTo>
                  <a:pt x="275081" y="6095"/>
                </a:lnTo>
                <a:lnTo>
                  <a:pt x="272669" y="3682"/>
                </a:lnTo>
                <a:lnTo>
                  <a:pt x="270129" y="1269"/>
                </a:lnTo>
                <a:lnTo>
                  <a:pt x="267208" y="0"/>
                </a:lnTo>
                <a:close/>
              </a:path>
              <a:path w="548005" h="231775">
                <a:moveTo>
                  <a:pt x="291338" y="172211"/>
                </a:moveTo>
                <a:lnTo>
                  <a:pt x="235966" y="172211"/>
                </a:lnTo>
                <a:lnTo>
                  <a:pt x="235966" y="176656"/>
                </a:lnTo>
                <a:lnTo>
                  <a:pt x="291338" y="176656"/>
                </a:lnTo>
                <a:lnTo>
                  <a:pt x="291338" y="172211"/>
                </a:lnTo>
                <a:close/>
              </a:path>
              <a:path w="548005" h="231775">
                <a:moveTo>
                  <a:pt x="274066" y="76072"/>
                </a:moveTo>
                <a:lnTo>
                  <a:pt x="246634" y="76072"/>
                </a:lnTo>
                <a:lnTo>
                  <a:pt x="248285" y="76580"/>
                </a:lnTo>
                <a:lnTo>
                  <a:pt x="250825" y="78612"/>
                </a:lnTo>
                <a:lnTo>
                  <a:pt x="251713" y="80517"/>
                </a:lnTo>
                <a:lnTo>
                  <a:pt x="252349" y="83184"/>
                </a:lnTo>
                <a:lnTo>
                  <a:pt x="252984" y="86740"/>
                </a:lnTo>
                <a:lnTo>
                  <a:pt x="253365" y="94741"/>
                </a:lnTo>
                <a:lnTo>
                  <a:pt x="253351" y="158114"/>
                </a:lnTo>
                <a:lnTo>
                  <a:pt x="252856" y="162813"/>
                </a:lnTo>
                <a:lnTo>
                  <a:pt x="251713" y="165226"/>
                </a:lnTo>
                <a:lnTo>
                  <a:pt x="250571" y="167766"/>
                </a:lnTo>
                <a:lnTo>
                  <a:pt x="249047" y="169544"/>
                </a:lnTo>
                <a:lnTo>
                  <a:pt x="247142" y="170560"/>
                </a:lnTo>
                <a:lnTo>
                  <a:pt x="245237" y="171703"/>
                </a:lnTo>
                <a:lnTo>
                  <a:pt x="241554" y="172211"/>
                </a:lnTo>
                <a:lnTo>
                  <a:pt x="285877" y="172211"/>
                </a:lnTo>
                <a:lnTo>
                  <a:pt x="282194" y="171703"/>
                </a:lnTo>
                <a:lnTo>
                  <a:pt x="280162" y="170433"/>
                </a:lnTo>
                <a:lnTo>
                  <a:pt x="274066" y="158114"/>
                </a:lnTo>
                <a:lnTo>
                  <a:pt x="274066" y="76072"/>
                </a:lnTo>
                <a:close/>
              </a:path>
              <a:path w="548005" h="231775">
                <a:moveTo>
                  <a:pt x="274066" y="59562"/>
                </a:moveTo>
                <a:lnTo>
                  <a:pt x="268605" y="59562"/>
                </a:lnTo>
                <a:lnTo>
                  <a:pt x="234315" y="73405"/>
                </a:lnTo>
                <a:lnTo>
                  <a:pt x="235966" y="77850"/>
                </a:lnTo>
                <a:lnTo>
                  <a:pt x="239268" y="76707"/>
                </a:lnTo>
                <a:lnTo>
                  <a:pt x="242188" y="76072"/>
                </a:lnTo>
                <a:lnTo>
                  <a:pt x="274066" y="76072"/>
                </a:lnTo>
                <a:lnTo>
                  <a:pt x="274066" y="59562"/>
                </a:lnTo>
                <a:close/>
              </a:path>
              <a:path w="548005" h="231775">
                <a:moveTo>
                  <a:pt x="356616" y="172211"/>
                </a:moveTo>
                <a:lnTo>
                  <a:pt x="300228" y="172211"/>
                </a:lnTo>
                <a:lnTo>
                  <a:pt x="300228" y="176656"/>
                </a:lnTo>
                <a:lnTo>
                  <a:pt x="356616" y="176656"/>
                </a:lnTo>
                <a:lnTo>
                  <a:pt x="356616" y="172211"/>
                </a:lnTo>
                <a:close/>
              </a:path>
              <a:path w="548005" h="231775">
                <a:moveTo>
                  <a:pt x="423037" y="172211"/>
                </a:moveTo>
                <a:lnTo>
                  <a:pt x="366775" y="172211"/>
                </a:lnTo>
                <a:lnTo>
                  <a:pt x="366775" y="176656"/>
                </a:lnTo>
                <a:lnTo>
                  <a:pt x="423037" y="176656"/>
                </a:lnTo>
                <a:lnTo>
                  <a:pt x="423037" y="172211"/>
                </a:lnTo>
                <a:close/>
              </a:path>
              <a:path w="548005" h="231775">
                <a:moveTo>
                  <a:pt x="338074" y="76072"/>
                </a:moveTo>
                <a:lnTo>
                  <a:pt x="310769" y="76072"/>
                </a:lnTo>
                <a:lnTo>
                  <a:pt x="312419" y="76580"/>
                </a:lnTo>
                <a:lnTo>
                  <a:pt x="315087" y="78739"/>
                </a:lnTo>
                <a:lnTo>
                  <a:pt x="315975" y="80771"/>
                </a:lnTo>
                <a:lnTo>
                  <a:pt x="317246" y="86740"/>
                </a:lnTo>
                <a:lnTo>
                  <a:pt x="317373" y="90931"/>
                </a:lnTo>
                <a:lnTo>
                  <a:pt x="317500" y="159257"/>
                </a:lnTo>
                <a:lnTo>
                  <a:pt x="316484" y="164845"/>
                </a:lnTo>
                <a:lnTo>
                  <a:pt x="314452" y="167766"/>
                </a:lnTo>
                <a:lnTo>
                  <a:pt x="312419" y="170814"/>
                </a:lnTo>
                <a:lnTo>
                  <a:pt x="308610" y="172211"/>
                </a:lnTo>
                <a:lnTo>
                  <a:pt x="350393" y="172211"/>
                </a:lnTo>
                <a:lnTo>
                  <a:pt x="346202" y="171703"/>
                </a:lnTo>
                <a:lnTo>
                  <a:pt x="342138" y="169417"/>
                </a:lnTo>
                <a:lnTo>
                  <a:pt x="340613" y="167639"/>
                </a:lnTo>
                <a:lnTo>
                  <a:pt x="339471" y="165226"/>
                </a:lnTo>
                <a:lnTo>
                  <a:pt x="338455" y="163448"/>
                </a:lnTo>
                <a:lnTo>
                  <a:pt x="338124" y="159257"/>
                </a:lnTo>
                <a:lnTo>
                  <a:pt x="338074" y="90931"/>
                </a:lnTo>
                <a:lnTo>
                  <a:pt x="345410" y="83857"/>
                </a:lnTo>
                <a:lnTo>
                  <a:pt x="345835" y="83565"/>
                </a:lnTo>
                <a:lnTo>
                  <a:pt x="338074" y="83565"/>
                </a:lnTo>
                <a:lnTo>
                  <a:pt x="338074" y="76072"/>
                </a:lnTo>
                <a:close/>
              </a:path>
              <a:path w="548005" h="231775">
                <a:moveTo>
                  <a:pt x="401208" y="74802"/>
                </a:moveTo>
                <a:lnTo>
                  <a:pt x="373888" y="74802"/>
                </a:lnTo>
                <a:lnTo>
                  <a:pt x="378460" y="77088"/>
                </a:lnTo>
                <a:lnTo>
                  <a:pt x="383794" y="86486"/>
                </a:lnTo>
                <a:lnTo>
                  <a:pt x="385191" y="93979"/>
                </a:lnTo>
                <a:lnTo>
                  <a:pt x="385076" y="159257"/>
                </a:lnTo>
                <a:lnTo>
                  <a:pt x="384937" y="161416"/>
                </a:lnTo>
                <a:lnTo>
                  <a:pt x="374396" y="172211"/>
                </a:lnTo>
                <a:lnTo>
                  <a:pt x="417575" y="172211"/>
                </a:lnTo>
                <a:lnTo>
                  <a:pt x="413893" y="171703"/>
                </a:lnTo>
                <a:lnTo>
                  <a:pt x="411861" y="170433"/>
                </a:lnTo>
                <a:lnTo>
                  <a:pt x="409829" y="169290"/>
                </a:lnTo>
                <a:lnTo>
                  <a:pt x="408305" y="167766"/>
                </a:lnTo>
                <a:lnTo>
                  <a:pt x="407416" y="165607"/>
                </a:lnTo>
                <a:lnTo>
                  <a:pt x="406273" y="163067"/>
                </a:lnTo>
                <a:lnTo>
                  <a:pt x="405688" y="158622"/>
                </a:lnTo>
                <a:lnTo>
                  <a:pt x="405638" y="92074"/>
                </a:lnTo>
                <a:lnTo>
                  <a:pt x="404749" y="84454"/>
                </a:lnTo>
                <a:lnTo>
                  <a:pt x="402685" y="78739"/>
                </a:lnTo>
                <a:lnTo>
                  <a:pt x="401208" y="74802"/>
                </a:lnTo>
                <a:close/>
              </a:path>
              <a:path w="548005" h="231775">
                <a:moveTo>
                  <a:pt x="382397" y="59562"/>
                </a:moveTo>
                <a:lnTo>
                  <a:pt x="376174" y="59562"/>
                </a:lnTo>
                <a:lnTo>
                  <a:pt x="367006" y="61063"/>
                </a:lnTo>
                <a:lnTo>
                  <a:pt x="357600" y="65563"/>
                </a:lnTo>
                <a:lnTo>
                  <a:pt x="347956" y="73064"/>
                </a:lnTo>
                <a:lnTo>
                  <a:pt x="338074" y="83565"/>
                </a:lnTo>
                <a:lnTo>
                  <a:pt x="345835" y="83565"/>
                </a:lnTo>
                <a:lnTo>
                  <a:pt x="352758" y="78819"/>
                </a:lnTo>
                <a:lnTo>
                  <a:pt x="360130" y="75805"/>
                </a:lnTo>
                <a:lnTo>
                  <a:pt x="367538" y="74802"/>
                </a:lnTo>
                <a:lnTo>
                  <a:pt x="401208" y="74802"/>
                </a:lnTo>
                <a:lnTo>
                  <a:pt x="400304" y="72389"/>
                </a:lnTo>
                <a:lnTo>
                  <a:pt x="396748" y="67309"/>
                </a:lnTo>
                <a:lnTo>
                  <a:pt x="387731" y="61086"/>
                </a:lnTo>
                <a:lnTo>
                  <a:pt x="382397" y="59562"/>
                </a:lnTo>
                <a:close/>
              </a:path>
              <a:path w="548005" h="231775">
                <a:moveTo>
                  <a:pt x="338074" y="59562"/>
                </a:moveTo>
                <a:lnTo>
                  <a:pt x="332740" y="59562"/>
                </a:lnTo>
                <a:lnTo>
                  <a:pt x="298450" y="73405"/>
                </a:lnTo>
                <a:lnTo>
                  <a:pt x="300228" y="77850"/>
                </a:lnTo>
                <a:lnTo>
                  <a:pt x="303530" y="76707"/>
                </a:lnTo>
                <a:lnTo>
                  <a:pt x="306324" y="76072"/>
                </a:lnTo>
                <a:lnTo>
                  <a:pt x="338074" y="76072"/>
                </a:lnTo>
                <a:lnTo>
                  <a:pt x="338074" y="59562"/>
                </a:lnTo>
                <a:close/>
              </a:path>
              <a:path w="548005" h="231775">
                <a:moveTo>
                  <a:pt x="487044" y="59562"/>
                </a:moveTo>
                <a:lnTo>
                  <a:pt x="448831" y="78085"/>
                </a:lnTo>
                <a:lnTo>
                  <a:pt x="441706" y="100837"/>
                </a:lnTo>
                <a:lnTo>
                  <a:pt x="441706" y="108203"/>
                </a:lnTo>
                <a:lnTo>
                  <a:pt x="463296" y="135254"/>
                </a:lnTo>
                <a:lnTo>
                  <a:pt x="454787" y="142366"/>
                </a:lnTo>
                <a:lnTo>
                  <a:pt x="449325" y="147827"/>
                </a:lnTo>
                <a:lnTo>
                  <a:pt x="447040" y="151764"/>
                </a:lnTo>
                <a:lnTo>
                  <a:pt x="444627" y="155574"/>
                </a:lnTo>
                <a:lnTo>
                  <a:pt x="443568" y="158749"/>
                </a:lnTo>
                <a:lnTo>
                  <a:pt x="443484" y="164464"/>
                </a:lnTo>
                <a:lnTo>
                  <a:pt x="444373" y="166750"/>
                </a:lnTo>
                <a:lnTo>
                  <a:pt x="447929" y="170814"/>
                </a:lnTo>
                <a:lnTo>
                  <a:pt x="450977" y="173100"/>
                </a:lnTo>
                <a:lnTo>
                  <a:pt x="455294" y="175767"/>
                </a:lnTo>
                <a:lnTo>
                  <a:pt x="443103" y="188340"/>
                </a:lnTo>
                <a:lnTo>
                  <a:pt x="442594" y="189102"/>
                </a:lnTo>
                <a:lnTo>
                  <a:pt x="438150" y="194563"/>
                </a:lnTo>
                <a:lnTo>
                  <a:pt x="435356" y="198881"/>
                </a:lnTo>
                <a:lnTo>
                  <a:pt x="433831" y="201929"/>
                </a:lnTo>
                <a:lnTo>
                  <a:pt x="432943" y="203961"/>
                </a:lnTo>
                <a:lnTo>
                  <a:pt x="432562" y="205866"/>
                </a:lnTo>
                <a:lnTo>
                  <a:pt x="432584" y="212375"/>
                </a:lnTo>
                <a:lnTo>
                  <a:pt x="470818" y="230979"/>
                </a:lnTo>
                <a:lnTo>
                  <a:pt x="482346" y="231647"/>
                </a:lnTo>
                <a:lnTo>
                  <a:pt x="497226" y="230506"/>
                </a:lnTo>
                <a:lnTo>
                  <a:pt x="510619" y="227091"/>
                </a:lnTo>
                <a:lnTo>
                  <a:pt x="522511" y="221414"/>
                </a:lnTo>
                <a:lnTo>
                  <a:pt x="528734" y="216661"/>
                </a:lnTo>
                <a:lnTo>
                  <a:pt x="493394" y="216661"/>
                </a:lnTo>
                <a:lnTo>
                  <a:pt x="482341" y="216181"/>
                </a:lnTo>
                <a:lnTo>
                  <a:pt x="450342" y="202564"/>
                </a:lnTo>
                <a:lnTo>
                  <a:pt x="450342" y="195452"/>
                </a:lnTo>
                <a:lnTo>
                  <a:pt x="462153" y="176656"/>
                </a:lnTo>
                <a:lnTo>
                  <a:pt x="544626" y="176656"/>
                </a:lnTo>
                <a:lnTo>
                  <a:pt x="543813" y="174624"/>
                </a:lnTo>
                <a:lnTo>
                  <a:pt x="499268" y="160023"/>
                </a:lnTo>
                <a:lnTo>
                  <a:pt x="478281" y="159384"/>
                </a:lnTo>
                <a:lnTo>
                  <a:pt x="472440" y="159130"/>
                </a:lnTo>
                <a:lnTo>
                  <a:pt x="470154" y="158749"/>
                </a:lnTo>
                <a:lnTo>
                  <a:pt x="466217" y="158241"/>
                </a:lnTo>
                <a:lnTo>
                  <a:pt x="463550" y="157225"/>
                </a:lnTo>
                <a:lnTo>
                  <a:pt x="460756" y="154685"/>
                </a:lnTo>
                <a:lnTo>
                  <a:pt x="460121" y="153288"/>
                </a:lnTo>
                <a:lnTo>
                  <a:pt x="460121" y="150240"/>
                </a:lnTo>
                <a:lnTo>
                  <a:pt x="469392" y="137540"/>
                </a:lnTo>
                <a:lnTo>
                  <a:pt x="503907" y="137540"/>
                </a:lnTo>
                <a:lnTo>
                  <a:pt x="505142" y="137239"/>
                </a:lnTo>
                <a:lnTo>
                  <a:pt x="512203" y="133984"/>
                </a:lnTo>
                <a:lnTo>
                  <a:pt x="481584" y="133984"/>
                </a:lnTo>
                <a:lnTo>
                  <a:pt x="476123" y="131190"/>
                </a:lnTo>
                <a:lnTo>
                  <a:pt x="463298" y="95287"/>
                </a:lnTo>
                <a:lnTo>
                  <a:pt x="463341" y="85058"/>
                </a:lnTo>
                <a:lnTo>
                  <a:pt x="465455" y="77723"/>
                </a:lnTo>
                <a:lnTo>
                  <a:pt x="469519" y="72770"/>
                </a:lnTo>
                <a:lnTo>
                  <a:pt x="473710" y="67944"/>
                </a:lnTo>
                <a:lnTo>
                  <a:pt x="478790" y="65531"/>
                </a:lnTo>
                <a:lnTo>
                  <a:pt x="511797" y="65531"/>
                </a:lnTo>
                <a:lnTo>
                  <a:pt x="509047" y="64009"/>
                </a:lnTo>
                <a:lnTo>
                  <a:pt x="502285" y="61547"/>
                </a:lnTo>
                <a:lnTo>
                  <a:pt x="494950" y="60061"/>
                </a:lnTo>
                <a:lnTo>
                  <a:pt x="487044" y="59562"/>
                </a:lnTo>
                <a:close/>
              </a:path>
              <a:path w="548005" h="231775">
                <a:moveTo>
                  <a:pt x="544626" y="176656"/>
                </a:moveTo>
                <a:lnTo>
                  <a:pt x="462153" y="176656"/>
                </a:lnTo>
                <a:lnTo>
                  <a:pt x="470413" y="177631"/>
                </a:lnTo>
                <a:lnTo>
                  <a:pt x="480329" y="178450"/>
                </a:lnTo>
                <a:lnTo>
                  <a:pt x="491888" y="179103"/>
                </a:lnTo>
                <a:lnTo>
                  <a:pt x="513891" y="179931"/>
                </a:lnTo>
                <a:lnTo>
                  <a:pt x="521096" y="180593"/>
                </a:lnTo>
                <a:lnTo>
                  <a:pt x="526706" y="181542"/>
                </a:lnTo>
                <a:lnTo>
                  <a:pt x="530733" y="182752"/>
                </a:lnTo>
                <a:lnTo>
                  <a:pt x="534924" y="184657"/>
                </a:lnTo>
                <a:lnTo>
                  <a:pt x="537083" y="187705"/>
                </a:lnTo>
                <a:lnTo>
                  <a:pt x="537083" y="197992"/>
                </a:lnTo>
                <a:lnTo>
                  <a:pt x="493394" y="216661"/>
                </a:lnTo>
                <a:lnTo>
                  <a:pt x="528734" y="216661"/>
                </a:lnTo>
                <a:lnTo>
                  <a:pt x="546100" y="180339"/>
                </a:lnTo>
                <a:lnTo>
                  <a:pt x="544626" y="176656"/>
                </a:lnTo>
                <a:close/>
              </a:path>
              <a:path w="548005" h="231775">
                <a:moveTo>
                  <a:pt x="503907" y="137540"/>
                </a:moveTo>
                <a:lnTo>
                  <a:pt x="469392" y="137540"/>
                </a:lnTo>
                <a:lnTo>
                  <a:pt x="475361" y="139191"/>
                </a:lnTo>
                <a:lnTo>
                  <a:pt x="481075" y="140080"/>
                </a:lnTo>
                <a:lnTo>
                  <a:pt x="486663" y="140080"/>
                </a:lnTo>
                <a:lnTo>
                  <a:pt x="496427" y="139368"/>
                </a:lnTo>
                <a:lnTo>
                  <a:pt x="503907" y="137540"/>
                </a:lnTo>
                <a:close/>
              </a:path>
              <a:path w="548005" h="231775">
                <a:moveTo>
                  <a:pt x="511797" y="65531"/>
                </a:moveTo>
                <a:lnTo>
                  <a:pt x="491617" y="65531"/>
                </a:lnTo>
                <a:lnTo>
                  <a:pt x="496950" y="68198"/>
                </a:lnTo>
                <a:lnTo>
                  <a:pt x="501269" y="73659"/>
                </a:lnTo>
                <a:lnTo>
                  <a:pt x="509709" y="114934"/>
                </a:lnTo>
                <a:lnTo>
                  <a:pt x="507746" y="122173"/>
                </a:lnTo>
                <a:lnTo>
                  <a:pt x="499618" y="131571"/>
                </a:lnTo>
                <a:lnTo>
                  <a:pt x="494538" y="133984"/>
                </a:lnTo>
                <a:lnTo>
                  <a:pt x="512203" y="133984"/>
                </a:lnTo>
                <a:lnTo>
                  <a:pt x="531622" y="101472"/>
                </a:lnTo>
                <a:lnTo>
                  <a:pt x="531622" y="92201"/>
                </a:lnTo>
                <a:lnTo>
                  <a:pt x="529209" y="84581"/>
                </a:lnTo>
                <a:lnTo>
                  <a:pt x="524637" y="78612"/>
                </a:lnTo>
                <a:lnTo>
                  <a:pt x="542925" y="78612"/>
                </a:lnTo>
                <a:lnTo>
                  <a:pt x="547624" y="74929"/>
                </a:lnTo>
                <a:lnTo>
                  <a:pt x="547624" y="70865"/>
                </a:lnTo>
                <a:lnTo>
                  <a:pt x="547369" y="69595"/>
                </a:lnTo>
                <a:lnTo>
                  <a:pt x="546862" y="68833"/>
                </a:lnTo>
                <a:lnTo>
                  <a:pt x="546608" y="68325"/>
                </a:lnTo>
                <a:lnTo>
                  <a:pt x="546227" y="67944"/>
                </a:lnTo>
                <a:lnTo>
                  <a:pt x="545592" y="67817"/>
                </a:lnTo>
                <a:lnTo>
                  <a:pt x="545084" y="67563"/>
                </a:lnTo>
                <a:lnTo>
                  <a:pt x="542925" y="67436"/>
                </a:lnTo>
                <a:lnTo>
                  <a:pt x="515238" y="67436"/>
                </a:lnTo>
                <a:lnTo>
                  <a:pt x="511797" y="65531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503" y="4242434"/>
            <a:ext cx="210693" cy="214756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3293745" y="4242434"/>
            <a:ext cx="579755" cy="176530"/>
          </a:xfrm>
          <a:custGeom>
            <a:avLst/>
            <a:gdLst/>
            <a:ahLst/>
            <a:cxnLst/>
            <a:rect l="l" t="t" r="r" b="b"/>
            <a:pathLst>
              <a:path w="579754" h="176529">
                <a:moveTo>
                  <a:pt x="15366" y="144144"/>
                </a:moveTo>
                <a:lnTo>
                  <a:pt x="9016" y="144144"/>
                </a:lnTo>
                <a:lnTo>
                  <a:pt x="5841" y="145414"/>
                </a:lnTo>
                <a:lnTo>
                  <a:pt x="3175" y="148081"/>
                </a:lnTo>
                <a:lnTo>
                  <a:pt x="1015" y="150113"/>
                </a:lnTo>
                <a:lnTo>
                  <a:pt x="0" y="153162"/>
                </a:lnTo>
                <a:lnTo>
                  <a:pt x="0" y="162178"/>
                </a:lnTo>
                <a:lnTo>
                  <a:pt x="2285" y="166623"/>
                </a:lnTo>
                <a:lnTo>
                  <a:pt x="6730" y="170433"/>
                </a:lnTo>
                <a:lnTo>
                  <a:pt x="11175" y="174370"/>
                </a:lnTo>
                <a:lnTo>
                  <a:pt x="17271" y="176275"/>
                </a:lnTo>
                <a:lnTo>
                  <a:pt x="25145" y="176275"/>
                </a:lnTo>
                <a:lnTo>
                  <a:pt x="49806" y="167385"/>
                </a:lnTo>
                <a:lnTo>
                  <a:pt x="32130" y="167385"/>
                </a:lnTo>
                <a:lnTo>
                  <a:pt x="29717" y="165226"/>
                </a:lnTo>
                <a:lnTo>
                  <a:pt x="27759" y="160527"/>
                </a:lnTo>
                <a:lnTo>
                  <a:pt x="24637" y="153162"/>
                </a:lnTo>
                <a:lnTo>
                  <a:pt x="21970" y="148589"/>
                </a:lnTo>
                <a:lnTo>
                  <a:pt x="17652" y="145033"/>
                </a:lnTo>
                <a:lnTo>
                  <a:pt x="15366" y="144144"/>
                </a:lnTo>
                <a:close/>
              </a:path>
              <a:path w="579754" h="176529">
                <a:moveTo>
                  <a:pt x="79375" y="8508"/>
                </a:moveTo>
                <a:lnTo>
                  <a:pt x="30225" y="8508"/>
                </a:lnTo>
                <a:lnTo>
                  <a:pt x="34035" y="9525"/>
                </a:lnTo>
                <a:lnTo>
                  <a:pt x="37591" y="11429"/>
                </a:lnTo>
                <a:lnTo>
                  <a:pt x="44322" y="25145"/>
                </a:lnTo>
                <a:lnTo>
                  <a:pt x="44322" y="155701"/>
                </a:lnTo>
                <a:lnTo>
                  <a:pt x="43433" y="160527"/>
                </a:lnTo>
                <a:lnTo>
                  <a:pt x="41401" y="163321"/>
                </a:lnTo>
                <a:lnTo>
                  <a:pt x="39496" y="165988"/>
                </a:lnTo>
                <a:lnTo>
                  <a:pt x="37464" y="167385"/>
                </a:lnTo>
                <a:lnTo>
                  <a:pt x="49806" y="167385"/>
                </a:lnTo>
                <a:lnTo>
                  <a:pt x="67151" y="133318"/>
                </a:lnTo>
                <a:lnTo>
                  <a:pt x="68199" y="116077"/>
                </a:lnTo>
                <a:lnTo>
                  <a:pt x="68199" y="23621"/>
                </a:lnTo>
                <a:lnTo>
                  <a:pt x="69214" y="17271"/>
                </a:lnTo>
                <a:lnTo>
                  <a:pt x="71246" y="14604"/>
                </a:lnTo>
                <a:lnTo>
                  <a:pt x="74421" y="10540"/>
                </a:lnTo>
                <a:lnTo>
                  <a:pt x="79375" y="8508"/>
                </a:lnTo>
                <a:close/>
              </a:path>
              <a:path w="579754" h="176529">
                <a:moveTo>
                  <a:pt x="92328" y="3937"/>
                </a:moveTo>
                <a:lnTo>
                  <a:pt x="20192" y="3937"/>
                </a:lnTo>
                <a:lnTo>
                  <a:pt x="20192" y="8508"/>
                </a:lnTo>
                <a:lnTo>
                  <a:pt x="92328" y="8508"/>
                </a:lnTo>
                <a:lnTo>
                  <a:pt x="92328" y="3937"/>
                </a:lnTo>
                <a:close/>
              </a:path>
              <a:path w="579754" h="176529">
                <a:moveTo>
                  <a:pt x="317372" y="3937"/>
                </a:moveTo>
                <a:lnTo>
                  <a:pt x="248538" y="3937"/>
                </a:lnTo>
                <a:lnTo>
                  <a:pt x="248538" y="8508"/>
                </a:lnTo>
                <a:lnTo>
                  <a:pt x="253618" y="8889"/>
                </a:lnTo>
                <a:lnTo>
                  <a:pt x="257682" y="9778"/>
                </a:lnTo>
                <a:lnTo>
                  <a:pt x="260730" y="11302"/>
                </a:lnTo>
                <a:lnTo>
                  <a:pt x="263778" y="12700"/>
                </a:lnTo>
                <a:lnTo>
                  <a:pt x="266318" y="14731"/>
                </a:lnTo>
                <a:lnTo>
                  <a:pt x="268350" y="17271"/>
                </a:lnTo>
                <a:lnTo>
                  <a:pt x="269747" y="18922"/>
                </a:lnTo>
                <a:lnTo>
                  <a:pt x="272033" y="23494"/>
                </a:lnTo>
                <a:lnTo>
                  <a:pt x="275208" y="30987"/>
                </a:lnTo>
                <a:lnTo>
                  <a:pt x="338327" y="176275"/>
                </a:lnTo>
                <a:lnTo>
                  <a:pt x="342900" y="176275"/>
                </a:lnTo>
                <a:lnTo>
                  <a:pt x="358626" y="137921"/>
                </a:lnTo>
                <a:lnTo>
                  <a:pt x="347217" y="137921"/>
                </a:lnTo>
                <a:lnTo>
                  <a:pt x="300608" y="30352"/>
                </a:lnTo>
                <a:lnTo>
                  <a:pt x="298778" y="24129"/>
                </a:lnTo>
                <a:lnTo>
                  <a:pt x="298703" y="16763"/>
                </a:lnTo>
                <a:lnTo>
                  <a:pt x="299846" y="14350"/>
                </a:lnTo>
                <a:lnTo>
                  <a:pt x="302132" y="12445"/>
                </a:lnTo>
                <a:lnTo>
                  <a:pt x="304545" y="10540"/>
                </a:lnTo>
                <a:lnTo>
                  <a:pt x="309499" y="9270"/>
                </a:lnTo>
                <a:lnTo>
                  <a:pt x="317372" y="8508"/>
                </a:lnTo>
                <a:lnTo>
                  <a:pt x="317372" y="3937"/>
                </a:lnTo>
                <a:close/>
              </a:path>
              <a:path w="579754" h="176529">
                <a:moveTo>
                  <a:pt x="187197" y="0"/>
                </a:moveTo>
                <a:lnTo>
                  <a:pt x="182879" y="0"/>
                </a:lnTo>
                <a:lnTo>
                  <a:pt x="123570" y="138683"/>
                </a:lnTo>
                <a:lnTo>
                  <a:pt x="119778" y="147064"/>
                </a:lnTo>
                <a:lnTo>
                  <a:pt x="95884" y="167766"/>
                </a:lnTo>
                <a:lnTo>
                  <a:pt x="95884" y="172338"/>
                </a:lnTo>
                <a:lnTo>
                  <a:pt x="148843" y="172338"/>
                </a:lnTo>
                <a:lnTo>
                  <a:pt x="148843" y="167766"/>
                </a:lnTo>
                <a:lnTo>
                  <a:pt x="140842" y="167258"/>
                </a:lnTo>
                <a:lnTo>
                  <a:pt x="135508" y="165988"/>
                </a:lnTo>
                <a:lnTo>
                  <a:pt x="133095" y="163956"/>
                </a:lnTo>
                <a:lnTo>
                  <a:pt x="130555" y="162051"/>
                </a:lnTo>
                <a:lnTo>
                  <a:pt x="129412" y="159765"/>
                </a:lnTo>
                <a:lnTo>
                  <a:pt x="129484" y="153796"/>
                </a:lnTo>
                <a:lnTo>
                  <a:pt x="130809" y="149097"/>
                </a:lnTo>
                <a:lnTo>
                  <a:pt x="133603" y="142620"/>
                </a:lnTo>
                <a:lnTo>
                  <a:pt x="145033" y="115950"/>
                </a:lnTo>
                <a:lnTo>
                  <a:pt x="235720" y="115950"/>
                </a:lnTo>
                <a:lnTo>
                  <a:pt x="231894" y="106806"/>
                </a:lnTo>
                <a:lnTo>
                  <a:pt x="148843" y="106806"/>
                </a:lnTo>
                <a:lnTo>
                  <a:pt x="178180" y="38607"/>
                </a:lnTo>
                <a:lnTo>
                  <a:pt x="203354" y="38607"/>
                </a:lnTo>
                <a:lnTo>
                  <a:pt x="187197" y="0"/>
                </a:lnTo>
                <a:close/>
              </a:path>
              <a:path w="579754" h="176529">
                <a:moveTo>
                  <a:pt x="235720" y="115950"/>
                </a:moveTo>
                <a:lnTo>
                  <a:pt x="210312" y="115950"/>
                </a:lnTo>
                <a:lnTo>
                  <a:pt x="223774" y="148081"/>
                </a:lnTo>
                <a:lnTo>
                  <a:pt x="225425" y="153796"/>
                </a:lnTo>
                <a:lnTo>
                  <a:pt x="225425" y="160146"/>
                </a:lnTo>
                <a:lnTo>
                  <a:pt x="224281" y="162559"/>
                </a:lnTo>
                <a:lnTo>
                  <a:pt x="221868" y="164464"/>
                </a:lnTo>
                <a:lnTo>
                  <a:pt x="219582" y="166369"/>
                </a:lnTo>
                <a:lnTo>
                  <a:pt x="215010" y="167512"/>
                </a:lnTo>
                <a:lnTo>
                  <a:pt x="208279" y="167766"/>
                </a:lnTo>
                <a:lnTo>
                  <a:pt x="208279" y="172338"/>
                </a:lnTo>
                <a:lnTo>
                  <a:pt x="274827" y="172338"/>
                </a:lnTo>
                <a:lnTo>
                  <a:pt x="274827" y="167766"/>
                </a:lnTo>
                <a:lnTo>
                  <a:pt x="267969" y="167385"/>
                </a:lnTo>
                <a:lnTo>
                  <a:pt x="262508" y="165481"/>
                </a:lnTo>
                <a:lnTo>
                  <a:pt x="245871" y="140207"/>
                </a:lnTo>
                <a:lnTo>
                  <a:pt x="235720" y="115950"/>
                </a:lnTo>
                <a:close/>
              </a:path>
              <a:path w="579754" h="176529">
                <a:moveTo>
                  <a:pt x="491997" y="0"/>
                </a:moveTo>
                <a:lnTo>
                  <a:pt x="487679" y="0"/>
                </a:lnTo>
                <a:lnTo>
                  <a:pt x="428370" y="138683"/>
                </a:lnTo>
                <a:lnTo>
                  <a:pt x="424578" y="147064"/>
                </a:lnTo>
                <a:lnTo>
                  <a:pt x="400684" y="167766"/>
                </a:lnTo>
                <a:lnTo>
                  <a:pt x="400684" y="172338"/>
                </a:lnTo>
                <a:lnTo>
                  <a:pt x="453643" y="172338"/>
                </a:lnTo>
                <a:lnTo>
                  <a:pt x="453643" y="167766"/>
                </a:lnTo>
                <a:lnTo>
                  <a:pt x="445642" y="167258"/>
                </a:lnTo>
                <a:lnTo>
                  <a:pt x="440308" y="165988"/>
                </a:lnTo>
                <a:lnTo>
                  <a:pt x="437895" y="163956"/>
                </a:lnTo>
                <a:lnTo>
                  <a:pt x="435355" y="162051"/>
                </a:lnTo>
                <a:lnTo>
                  <a:pt x="434213" y="159765"/>
                </a:lnTo>
                <a:lnTo>
                  <a:pt x="434284" y="153796"/>
                </a:lnTo>
                <a:lnTo>
                  <a:pt x="435609" y="149097"/>
                </a:lnTo>
                <a:lnTo>
                  <a:pt x="438403" y="142620"/>
                </a:lnTo>
                <a:lnTo>
                  <a:pt x="449833" y="115950"/>
                </a:lnTo>
                <a:lnTo>
                  <a:pt x="540520" y="115950"/>
                </a:lnTo>
                <a:lnTo>
                  <a:pt x="536694" y="106806"/>
                </a:lnTo>
                <a:lnTo>
                  <a:pt x="453643" y="106806"/>
                </a:lnTo>
                <a:lnTo>
                  <a:pt x="482980" y="38607"/>
                </a:lnTo>
                <a:lnTo>
                  <a:pt x="508154" y="38607"/>
                </a:lnTo>
                <a:lnTo>
                  <a:pt x="491997" y="0"/>
                </a:lnTo>
                <a:close/>
              </a:path>
              <a:path w="579754" h="176529">
                <a:moveTo>
                  <a:pt x="540520" y="115950"/>
                </a:moveTo>
                <a:lnTo>
                  <a:pt x="515112" y="115950"/>
                </a:lnTo>
                <a:lnTo>
                  <a:pt x="528574" y="148081"/>
                </a:lnTo>
                <a:lnTo>
                  <a:pt x="530225" y="153796"/>
                </a:lnTo>
                <a:lnTo>
                  <a:pt x="530225" y="160146"/>
                </a:lnTo>
                <a:lnTo>
                  <a:pt x="529081" y="162559"/>
                </a:lnTo>
                <a:lnTo>
                  <a:pt x="526668" y="164464"/>
                </a:lnTo>
                <a:lnTo>
                  <a:pt x="524382" y="166369"/>
                </a:lnTo>
                <a:lnTo>
                  <a:pt x="519810" y="167512"/>
                </a:lnTo>
                <a:lnTo>
                  <a:pt x="513079" y="167766"/>
                </a:lnTo>
                <a:lnTo>
                  <a:pt x="513079" y="172338"/>
                </a:lnTo>
                <a:lnTo>
                  <a:pt x="579627" y="172338"/>
                </a:lnTo>
                <a:lnTo>
                  <a:pt x="579627" y="167766"/>
                </a:lnTo>
                <a:lnTo>
                  <a:pt x="572769" y="167385"/>
                </a:lnTo>
                <a:lnTo>
                  <a:pt x="567308" y="165481"/>
                </a:lnTo>
                <a:lnTo>
                  <a:pt x="550671" y="140207"/>
                </a:lnTo>
                <a:lnTo>
                  <a:pt x="540520" y="115950"/>
                </a:lnTo>
                <a:close/>
              </a:path>
              <a:path w="579754" h="176529">
                <a:moveTo>
                  <a:pt x="426974" y="3937"/>
                </a:moveTo>
                <a:lnTo>
                  <a:pt x="375030" y="3937"/>
                </a:lnTo>
                <a:lnTo>
                  <a:pt x="375030" y="8508"/>
                </a:lnTo>
                <a:lnTo>
                  <a:pt x="376046" y="8635"/>
                </a:lnTo>
                <a:lnTo>
                  <a:pt x="376681" y="8762"/>
                </a:lnTo>
                <a:lnTo>
                  <a:pt x="377063" y="8889"/>
                </a:lnTo>
                <a:lnTo>
                  <a:pt x="382777" y="9778"/>
                </a:lnTo>
                <a:lnTo>
                  <a:pt x="386841" y="11302"/>
                </a:lnTo>
                <a:lnTo>
                  <a:pt x="389254" y="13462"/>
                </a:lnTo>
                <a:lnTo>
                  <a:pt x="391667" y="15747"/>
                </a:lnTo>
                <a:lnTo>
                  <a:pt x="392938" y="18033"/>
                </a:lnTo>
                <a:lnTo>
                  <a:pt x="392822" y="24510"/>
                </a:lnTo>
                <a:lnTo>
                  <a:pt x="390855" y="30987"/>
                </a:lnTo>
                <a:lnTo>
                  <a:pt x="387095" y="40385"/>
                </a:lnTo>
                <a:lnTo>
                  <a:pt x="347217" y="137921"/>
                </a:lnTo>
                <a:lnTo>
                  <a:pt x="358626" y="137921"/>
                </a:lnTo>
                <a:lnTo>
                  <a:pt x="405129" y="24510"/>
                </a:lnTo>
                <a:lnTo>
                  <a:pt x="426974" y="8508"/>
                </a:lnTo>
                <a:lnTo>
                  <a:pt x="426974" y="3937"/>
                </a:lnTo>
                <a:close/>
              </a:path>
              <a:path w="579754" h="176529">
                <a:moveTo>
                  <a:pt x="203354" y="38607"/>
                </a:moveTo>
                <a:lnTo>
                  <a:pt x="178180" y="38607"/>
                </a:lnTo>
                <a:lnTo>
                  <a:pt x="206755" y="106806"/>
                </a:lnTo>
                <a:lnTo>
                  <a:pt x="231894" y="106806"/>
                </a:lnTo>
                <a:lnTo>
                  <a:pt x="203354" y="38607"/>
                </a:lnTo>
                <a:close/>
              </a:path>
              <a:path w="579754" h="176529">
                <a:moveTo>
                  <a:pt x="508154" y="38607"/>
                </a:moveTo>
                <a:lnTo>
                  <a:pt x="482980" y="38607"/>
                </a:lnTo>
                <a:lnTo>
                  <a:pt x="511555" y="106806"/>
                </a:lnTo>
                <a:lnTo>
                  <a:pt x="536694" y="106806"/>
                </a:lnTo>
                <a:lnTo>
                  <a:pt x="508154" y="38607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31540" y="4238116"/>
            <a:ext cx="360045" cy="180340"/>
          </a:xfrm>
          <a:custGeom>
            <a:avLst/>
            <a:gdLst/>
            <a:ahLst/>
            <a:cxnLst/>
            <a:rect l="l" t="t" r="r" b="b"/>
            <a:pathLst>
              <a:path w="360045" h="180339">
                <a:moveTo>
                  <a:pt x="75571" y="67055"/>
                </a:moveTo>
                <a:lnTo>
                  <a:pt x="49149" y="67055"/>
                </a:lnTo>
                <a:lnTo>
                  <a:pt x="54356" y="69214"/>
                </a:lnTo>
                <a:lnTo>
                  <a:pt x="58038" y="73405"/>
                </a:lnTo>
                <a:lnTo>
                  <a:pt x="61595" y="77723"/>
                </a:lnTo>
                <a:lnTo>
                  <a:pt x="63373" y="85470"/>
                </a:lnTo>
                <a:lnTo>
                  <a:pt x="63373" y="101218"/>
                </a:lnTo>
                <a:lnTo>
                  <a:pt x="49752" y="106414"/>
                </a:lnTo>
                <a:lnTo>
                  <a:pt x="38226" y="111156"/>
                </a:lnTo>
                <a:lnTo>
                  <a:pt x="3810" y="135381"/>
                </a:lnTo>
                <a:lnTo>
                  <a:pt x="1270" y="139445"/>
                </a:lnTo>
                <a:lnTo>
                  <a:pt x="0" y="144144"/>
                </a:lnTo>
                <a:lnTo>
                  <a:pt x="0" y="158495"/>
                </a:lnTo>
                <a:lnTo>
                  <a:pt x="2539" y="165607"/>
                </a:lnTo>
                <a:lnTo>
                  <a:pt x="7761" y="170957"/>
                </a:lnTo>
                <a:lnTo>
                  <a:pt x="12826" y="176402"/>
                </a:lnTo>
                <a:lnTo>
                  <a:pt x="19303" y="179069"/>
                </a:lnTo>
                <a:lnTo>
                  <a:pt x="32258" y="179069"/>
                </a:lnTo>
                <a:lnTo>
                  <a:pt x="57711" y="164591"/>
                </a:lnTo>
                <a:lnTo>
                  <a:pt x="33909" y="164591"/>
                </a:lnTo>
                <a:lnTo>
                  <a:pt x="29845" y="162686"/>
                </a:lnTo>
                <a:lnTo>
                  <a:pt x="22733" y="154812"/>
                </a:lnTo>
                <a:lnTo>
                  <a:pt x="20955" y="149859"/>
                </a:lnTo>
                <a:lnTo>
                  <a:pt x="20955" y="139191"/>
                </a:lnTo>
                <a:lnTo>
                  <a:pt x="54852" y="112289"/>
                </a:lnTo>
                <a:lnTo>
                  <a:pt x="63373" y="108838"/>
                </a:lnTo>
                <a:lnTo>
                  <a:pt x="83947" y="108838"/>
                </a:lnTo>
                <a:lnTo>
                  <a:pt x="83947" y="87502"/>
                </a:lnTo>
                <a:lnTo>
                  <a:pt x="83185" y="80263"/>
                </a:lnTo>
                <a:lnTo>
                  <a:pt x="81661" y="76707"/>
                </a:lnTo>
                <a:lnTo>
                  <a:pt x="79375" y="71246"/>
                </a:lnTo>
                <a:lnTo>
                  <a:pt x="75819" y="67182"/>
                </a:lnTo>
                <a:lnTo>
                  <a:pt x="75571" y="67055"/>
                </a:lnTo>
                <a:close/>
              </a:path>
              <a:path w="360045" h="180339">
                <a:moveTo>
                  <a:pt x="85227" y="160273"/>
                </a:moveTo>
                <a:lnTo>
                  <a:pt x="63373" y="160273"/>
                </a:lnTo>
                <a:lnTo>
                  <a:pt x="63500" y="167131"/>
                </a:lnTo>
                <a:lnTo>
                  <a:pt x="64770" y="171957"/>
                </a:lnTo>
                <a:lnTo>
                  <a:pt x="69596" y="177545"/>
                </a:lnTo>
                <a:lnTo>
                  <a:pt x="72771" y="178942"/>
                </a:lnTo>
                <a:lnTo>
                  <a:pt x="76835" y="178942"/>
                </a:lnTo>
                <a:lnTo>
                  <a:pt x="83270" y="177776"/>
                </a:lnTo>
                <a:lnTo>
                  <a:pt x="89836" y="174275"/>
                </a:lnTo>
                <a:lnTo>
                  <a:pt x="96569" y="168441"/>
                </a:lnTo>
                <a:lnTo>
                  <a:pt x="100916" y="163321"/>
                </a:lnTo>
                <a:lnTo>
                  <a:pt x="88646" y="163321"/>
                </a:lnTo>
                <a:lnTo>
                  <a:pt x="87502" y="162813"/>
                </a:lnTo>
                <a:lnTo>
                  <a:pt x="85598" y="161162"/>
                </a:lnTo>
                <a:lnTo>
                  <a:pt x="85227" y="160273"/>
                </a:lnTo>
                <a:close/>
              </a:path>
              <a:path w="360045" h="180339">
                <a:moveTo>
                  <a:pt x="83947" y="108838"/>
                </a:moveTo>
                <a:lnTo>
                  <a:pt x="63373" y="108838"/>
                </a:lnTo>
                <a:lnTo>
                  <a:pt x="63373" y="152272"/>
                </a:lnTo>
                <a:lnTo>
                  <a:pt x="56092" y="157680"/>
                </a:lnTo>
                <a:lnTo>
                  <a:pt x="49514" y="161528"/>
                </a:lnTo>
                <a:lnTo>
                  <a:pt x="43674" y="163828"/>
                </a:lnTo>
                <a:lnTo>
                  <a:pt x="38608" y="164591"/>
                </a:lnTo>
                <a:lnTo>
                  <a:pt x="57711" y="164591"/>
                </a:lnTo>
                <a:lnTo>
                  <a:pt x="63373" y="160273"/>
                </a:lnTo>
                <a:lnTo>
                  <a:pt x="85227" y="160273"/>
                </a:lnTo>
                <a:lnTo>
                  <a:pt x="84962" y="159638"/>
                </a:lnTo>
                <a:lnTo>
                  <a:pt x="84220" y="154812"/>
                </a:lnTo>
                <a:lnTo>
                  <a:pt x="84015" y="149859"/>
                </a:lnTo>
                <a:lnTo>
                  <a:pt x="83947" y="108838"/>
                </a:lnTo>
                <a:close/>
              </a:path>
              <a:path w="360045" h="180339">
                <a:moveTo>
                  <a:pt x="103505" y="153288"/>
                </a:moveTo>
                <a:lnTo>
                  <a:pt x="91186" y="163321"/>
                </a:lnTo>
                <a:lnTo>
                  <a:pt x="100916" y="163321"/>
                </a:lnTo>
                <a:lnTo>
                  <a:pt x="103505" y="160273"/>
                </a:lnTo>
                <a:lnTo>
                  <a:pt x="103505" y="153288"/>
                </a:lnTo>
                <a:close/>
              </a:path>
              <a:path w="360045" h="180339">
                <a:moveTo>
                  <a:pt x="45974" y="59562"/>
                </a:moveTo>
                <a:lnTo>
                  <a:pt x="8000" y="74421"/>
                </a:lnTo>
                <a:lnTo>
                  <a:pt x="4445" y="81025"/>
                </a:lnTo>
                <a:lnTo>
                  <a:pt x="4522" y="92074"/>
                </a:lnTo>
                <a:lnTo>
                  <a:pt x="5334" y="94741"/>
                </a:lnTo>
                <a:lnTo>
                  <a:pt x="7365" y="96900"/>
                </a:lnTo>
                <a:lnTo>
                  <a:pt x="9271" y="99059"/>
                </a:lnTo>
                <a:lnTo>
                  <a:pt x="11811" y="100202"/>
                </a:lnTo>
                <a:lnTo>
                  <a:pt x="18034" y="100202"/>
                </a:lnTo>
                <a:lnTo>
                  <a:pt x="20574" y="99059"/>
                </a:lnTo>
                <a:lnTo>
                  <a:pt x="24384" y="94995"/>
                </a:lnTo>
                <a:lnTo>
                  <a:pt x="25400" y="92074"/>
                </a:lnTo>
                <a:lnTo>
                  <a:pt x="25301" y="85470"/>
                </a:lnTo>
                <a:lnTo>
                  <a:pt x="25146" y="81025"/>
                </a:lnTo>
                <a:lnTo>
                  <a:pt x="25146" y="77342"/>
                </a:lnTo>
                <a:lnTo>
                  <a:pt x="26670" y="74167"/>
                </a:lnTo>
                <a:lnTo>
                  <a:pt x="29845" y="71373"/>
                </a:lnTo>
                <a:lnTo>
                  <a:pt x="32893" y="68452"/>
                </a:lnTo>
                <a:lnTo>
                  <a:pt x="37084" y="67055"/>
                </a:lnTo>
                <a:lnTo>
                  <a:pt x="75571" y="67055"/>
                </a:lnTo>
                <a:lnTo>
                  <a:pt x="70865" y="64642"/>
                </a:lnTo>
                <a:lnTo>
                  <a:pt x="65672" y="62402"/>
                </a:lnTo>
                <a:lnTo>
                  <a:pt x="59801" y="60817"/>
                </a:lnTo>
                <a:lnTo>
                  <a:pt x="53238" y="59874"/>
                </a:lnTo>
                <a:lnTo>
                  <a:pt x="45974" y="59562"/>
                </a:lnTo>
                <a:close/>
              </a:path>
              <a:path w="360045" h="180339">
                <a:moveTo>
                  <a:pt x="163449" y="172211"/>
                </a:moveTo>
                <a:lnTo>
                  <a:pt x="107061" y="172211"/>
                </a:lnTo>
                <a:lnTo>
                  <a:pt x="107061" y="176656"/>
                </a:lnTo>
                <a:lnTo>
                  <a:pt x="163449" y="176656"/>
                </a:lnTo>
                <a:lnTo>
                  <a:pt x="163449" y="172211"/>
                </a:lnTo>
                <a:close/>
              </a:path>
              <a:path w="360045" h="180339">
                <a:moveTo>
                  <a:pt x="229870" y="172211"/>
                </a:moveTo>
                <a:lnTo>
                  <a:pt x="173609" y="172211"/>
                </a:lnTo>
                <a:lnTo>
                  <a:pt x="173609" y="176656"/>
                </a:lnTo>
                <a:lnTo>
                  <a:pt x="229870" y="176656"/>
                </a:lnTo>
                <a:lnTo>
                  <a:pt x="229870" y="172211"/>
                </a:lnTo>
                <a:close/>
              </a:path>
              <a:path w="360045" h="180339">
                <a:moveTo>
                  <a:pt x="144907" y="76072"/>
                </a:moveTo>
                <a:lnTo>
                  <a:pt x="117601" y="76072"/>
                </a:lnTo>
                <a:lnTo>
                  <a:pt x="119252" y="76580"/>
                </a:lnTo>
                <a:lnTo>
                  <a:pt x="121920" y="78739"/>
                </a:lnTo>
                <a:lnTo>
                  <a:pt x="122809" y="80771"/>
                </a:lnTo>
                <a:lnTo>
                  <a:pt x="124078" y="86740"/>
                </a:lnTo>
                <a:lnTo>
                  <a:pt x="124206" y="90931"/>
                </a:lnTo>
                <a:lnTo>
                  <a:pt x="124333" y="159257"/>
                </a:lnTo>
                <a:lnTo>
                  <a:pt x="123316" y="164845"/>
                </a:lnTo>
                <a:lnTo>
                  <a:pt x="121285" y="167766"/>
                </a:lnTo>
                <a:lnTo>
                  <a:pt x="119252" y="170814"/>
                </a:lnTo>
                <a:lnTo>
                  <a:pt x="115443" y="172211"/>
                </a:lnTo>
                <a:lnTo>
                  <a:pt x="157225" y="172211"/>
                </a:lnTo>
                <a:lnTo>
                  <a:pt x="153035" y="171703"/>
                </a:lnTo>
                <a:lnTo>
                  <a:pt x="148971" y="169417"/>
                </a:lnTo>
                <a:lnTo>
                  <a:pt x="147447" y="167639"/>
                </a:lnTo>
                <a:lnTo>
                  <a:pt x="146303" y="165226"/>
                </a:lnTo>
                <a:lnTo>
                  <a:pt x="145287" y="163448"/>
                </a:lnTo>
                <a:lnTo>
                  <a:pt x="144957" y="159257"/>
                </a:lnTo>
                <a:lnTo>
                  <a:pt x="144907" y="90931"/>
                </a:lnTo>
                <a:lnTo>
                  <a:pt x="152243" y="83857"/>
                </a:lnTo>
                <a:lnTo>
                  <a:pt x="152668" y="83565"/>
                </a:lnTo>
                <a:lnTo>
                  <a:pt x="144907" y="83565"/>
                </a:lnTo>
                <a:lnTo>
                  <a:pt x="144907" y="76072"/>
                </a:lnTo>
                <a:close/>
              </a:path>
              <a:path w="360045" h="180339">
                <a:moveTo>
                  <a:pt x="208041" y="74802"/>
                </a:moveTo>
                <a:lnTo>
                  <a:pt x="180721" y="74802"/>
                </a:lnTo>
                <a:lnTo>
                  <a:pt x="185293" y="77088"/>
                </a:lnTo>
                <a:lnTo>
                  <a:pt x="190626" y="86486"/>
                </a:lnTo>
                <a:lnTo>
                  <a:pt x="192024" y="93979"/>
                </a:lnTo>
                <a:lnTo>
                  <a:pt x="191909" y="159257"/>
                </a:lnTo>
                <a:lnTo>
                  <a:pt x="191770" y="161416"/>
                </a:lnTo>
                <a:lnTo>
                  <a:pt x="181228" y="172211"/>
                </a:lnTo>
                <a:lnTo>
                  <a:pt x="224409" y="172211"/>
                </a:lnTo>
                <a:lnTo>
                  <a:pt x="220725" y="171703"/>
                </a:lnTo>
                <a:lnTo>
                  <a:pt x="218694" y="170433"/>
                </a:lnTo>
                <a:lnTo>
                  <a:pt x="216662" y="169290"/>
                </a:lnTo>
                <a:lnTo>
                  <a:pt x="215137" y="167766"/>
                </a:lnTo>
                <a:lnTo>
                  <a:pt x="214249" y="165607"/>
                </a:lnTo>
                <a:lnTo>
                  <a:pt x="213106" y="163067"/>
                </a:lnTo>
                <a:lnTo>
                  <a:pt x="212521" y="158622"/>
                </a:lnTo>
                <a:lnTo>
                  <a:pt x="212471" y="92074"/>
                </a:lnTo>
                <a:lnTo>
                  <a:pt x="211582" y="84454"/>
                </a:lnTo>
                <a:lnTo>
                  <a:pt x="209518" y="78739"/>
                </a:lnTo>
                <a:lnTo>
                  <a:pt x="208041" y="74802"/>
                </a:lnTo>
                <a:close/>
              </a:path>
              <a:path w="360045" h="180339">
                <a:moveTo>
                  <a:pt x="189230" y="59562"/>
                </a:moveTo>
                <a:lnTo>
                  <a:pt x="183007" y="59562"/>
                </a:lnTo>
                <a:lnTo>
                  <a:pt x="173839" y="61063"/>
                </a:lnTo>
                <a:lnTo>
                  <a:pt x="164433" y="65563"/>
                </a:lnTo>
                <a:lnTo>
                  <a:pt x="154789" y="73064"/>
                </a:lnTo>
                <a:lnTo>
                  <a:pt x="144907" y="83565"/>
                </a:lnTo>
                <a:lnTo>
                  <a:pt x="152668" y="83565"/>
                </a:lnTo>
                <a:lnTo>
                  <a:pt x="159591" y="78819"/>
                </a:lnTo>
                <a:lnTo>
                  <a:pt x="166963" y="75805"/>
                </a:lnTo>
                <a:lnTo>
                  <a:pt x="174371" y="74802"/>
                </a:lnTo>
                <a:lnTo>
                  <a:pt x="208041" y="74802"/>
                </a:lnTo>
                <a:lnTo>
                  <a:pt x="207137" y="72389"/>
                </a:lnTo>
                <a:lnTo>
                  <a:pt x="203581" y="67309"/>
                </a:lnTo>
                <a:lnTo>
                  <a:pt x="194563" y="61086"/>
                </a:lnTo>
                <a:lnTo>
                  <a:pt x="189230" y="59562"/>
                </a:lnTo>
                <a:close/>
              </a:path>
              <a:path w="360045" h="180339">
                <a:moveTo>
                  <a:pt x="144907" y="59562"/>
                </a:moveTo>
                <a:lnTo>
                  <a:pt x="139573" y="59562"/>
                </a:lnTo>
                <a:lnTo>
                  <a:pt x="105283" y="73405"/>
                </a:lnTo>
                <a:lnTo>
                  <a:pt x="107061" y="77850"/>
                </a:lnTo>
                <a:lnTo>
                  <a:pt x="110362" y="76707"/>
                </a:lnTo>
                <a:lnTo>
                  <a:pt x="113157" y="76072"/>
                </a:lnTo>
                <a:lnTo>
                  <a:pt x="144907" y="76072"/>
                </a:lnTo>
                <a:lnTo>
                  <a:pt x="144907" y="59562"/>
                </a:lnTo>
                <a:close/>
              </a:path>
              <a:path w="360045" h="180339">
                <a:moveTo>
                  <a:pt x="295275" y="59435"/>
                </a:moveTo>
                <a:lnTo>
                  <a:pt x="255650" y="79755"/>
                </a:lnTo>
                <a:lnTo>
                  <a:pt x="240157" y="124459"/>
                </a:lnTo>
                <a:lnTo>
                  <a:pt x="241036" y="136177"/>
                </a:lnTo>
                <a:lnTo>
                  <a:pt x="261385" y="171426"/>
                </a:lnTo>
                <a:lnTo>
                  <a:pt x="286638" y="180212"/>
                </a:lnTo>
                <a:lnTo>
                  <a:pt x="292862" y="180212"/>
                </a:lnTo>
                <a:lnTo>
                  <a:pt x="298576" y="178942"/>
                </a:lnTo>
                <a:lnTo>
                  <a:pt x="303784" y="176402"/>
                </a:lnTo>
                <a:lnTo>
                  <a:pt x="309118" y="173862"/>
                </a:lnTo>
                <a:lnTo>
                  <a:pt x="314578" y="169671"/>
                </a:lnTo>
                <a:lnTo>
                  <a:pt x="317683" y="166496"/>
                </a:lnTo>
                <a:lnTo>
                  <a:pt x="298196" y="166496"/>
                </a:lnTo>
                <a:lnTo>
                  <a:pt x="291673" y="165663"/>
                </a:lnTo>
                <a:lnTo>
                  <a:pt x="265715" y="136874"/>
                </a:lnTo>
                <a:lnTo>
                  <a:pt x="263016" y="114680"/>
                </a:lnTo>
                <a:lnTo>
                  <a:pt x="263711" y="103018"/>
                </a:lnTo>
                <a:lnTo>
                  <a:pt x="286512" y="67055"/>
                </a:lnTo>
                <a:lnTo>
                  <a:pt x="317760" y="67055"/>
                </a:lnTo>
                <a:lnTo>
                  <a:pt x="314902" y="64793"/>
                </a:lnTo>
                <a:lnTo>
                  <a:pt x="309006" y="61817"/>
                </a:lnTo>
                <a:lnTo>
                  <a:pt x="302468" y="60031"/>
                </a:lnTo>
                <a:lnTo>
                  <a:pt x="295275" y="59435"/>
                </a:lnTo>
                <a:close/>
              </a:path>
              <a:path w="360045" h="180339">
                <a:moveTo>
                  <a:pt x="358266" y="161797"/>
                </a:moveTo>
                <a:lnTo>
                  <a:pt x="354584" y="163194"/>
                </a:lnTo>
                <a:lnTo>
                  <a:pt x="351536" y="163956"/>
                </a:lnTo>
                <a:lnTo>
                  <a:pt x="320166" y="163956"/>
                </a:lnTo>
                <a:lnTo>
                  <a:pt x="320166" y="180212"/>
                </a:lnTo>
                <a:lnTo>
                  <a:pt x="325882" y="180212"/>
                </a:lnTo>
                <a:lnTo>
                  <a:pt x="359663" y="166115"/>
                </a:lnTo>
                <a:lnTo>
                  <a:pt x="358266" y="161797"/>
                </a:lnTo>
                <a:close/>
              </a:path>
              <a:path w="360045" h="180339">
                <a:moveTo>
                  <a:pt x="317760" y="67055"/>
                </a:moveTo>
                <a:lnTo>
                  <a:pt x="297688" y="67055"/>
                </a:lnTo>
                <a:lnTo>
                  <a:pt x="301625" y="68325"/>
                </a:lnTo>
                <a:lnTo>
                  <a:pt x="305815" y="70611"/>
                </a:lnTo>
                <a:lnTo>
                  <a:pt x="309880" y="73024"/>
                </a:lnTo>
                <a:lnTo>
                  <a:pt x="313182" y="76453"/>
                </a:lnTo>
                <a:lnTo>
                  <a:pt x="315595" y="81152"/>
                </a:lnTo>
                <a:lnTo>
                  <a:pt x="318135" y="85724"/>
                </a:lnTo>
                <a:lnTo>
                  <a:pt x="319659" y="90931"/>
                </a:lnTo>
                <a:lnTo>
                  <a:pt x="320166" y="96519"/>
                </a:lnTo>
                <a:lnTo>
                  <a:pt x="320166" y="155193"/>
                </a:lnTo>
                <a:lnTo>
                  <a:pt x="313055" y="162686"/>
                </a:lnTo>
                <a:lnTo>
                  <a:pt x="305815" y="166496"/>
                </a:lnTo>
                <a:lnTo>
                  <a:pt x="317683" y="166496"/>
                </a:lnTo>
                <a:lnTo>
                  <a:pt x="320166" y="163956"/>
                </a:lnTo>
                <a:lnTo>
                  <a:pt x="347472" y="163956"/>
                </a:lnTo>
                <a:lnTo>
                  <a:pt x="345948" y="163321"/>
                </a:lnTo>
                <a:lnTo>
                  <a:pt x="340613" y="68960"/>
                </a:lnTo>
                <a:lnTo>
                  <a:pt x="320166" y="68960"/>
                </a:lnTo>
                <a:lnTo>
                  <a:pt x="317760" y="67055"/>
                </a:lnTo>
                <a:close/>
              </a:path>
              <a:path w="360045" h="180339">
                <a:moveTo>
                  <a:pt x="340613" y="16255"/>
                </a:moveTo>
                <a:lnTo>
                  <a:pt x="313309" y="16255"/>
                </a:lnTo>
                <a:lnTo>
                  <a:pt x="314960" y="16763"/>
                </a:lnTo>
                <a:lnTo>
                  <a:pt x="316230" y="17906"/>
                </a:lnTo>
                <a:lnTo>
                  <a:pt x="317626" y="18922"/>
                </a:lnTo>
                <a:lnTo>
                  <a:pt x="318515" y="20954"/>
                </a:lnTo>
                <a:lnTo>
                  <a:pt x="319150" y="24002"/>
                </a:lnTo>
                <a:lnTo>
                  <a:pt x="319786" y="26923"/>
                </a:lnTo>
                <a:lnTo>
                  <a:pt x="320166" y="34924"/>
                </a:lnTo>
                <a:lnTo>
                  <a:pt x="320166" y="68960"/>
                </a:lnTo>
                <a:lnTo>
                  <a:pt x="340613" y="68960"/>
                </a:lnTo>
                <a:lnTo>
                  <a:pt x="340613" y="16255"/>
                </a:lnTo>
                <a:close/>
              </a:path>
              <a:path w="360045" h="180339">
                <a:moveTo>
                  <a:pt x="340613" y="0"/>
                </a:moveTo>
                <a:lnTo>
                  <a:pt x="335025" y="0"/>
                </a:lnTo>
                <a:lnTo>
                  <a:pt x="301116" y="13969"/>
                </a:lnTo>
                <a:lnTo>
                  <a:pt x="302768" y="18287"/>
                </a:lnTo>
                <a:lnTo>
                  <a:pt x="306324" y="16890"/>
                </a:lnTo>
                <a:lnTo>
                  <a:pt x="309118" y="16255"/>
                </a:lnTo>
                <a:lnTo>
                  <a:pt x="340613" y="16255"/>
                </a:lnTo>
                <a:lnTo>
                  <a:pt x="340613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56610" y="4242434"/>
            <a:ext cx="702945" cy="176530"/>
          </a:xfrm>
          <a:custGeom>
            <a:avLst/>
            <a:gdLst/>
            <a:ahLst/>
            <a:cxnLst/>
            <a:rect l="l" t="t" r="r" b="b"/>
            <a:pathLst>
              <a:path w="702945" h="176529">
                <a:moveTo>
                  <a:pt x="68579" y="3937"/>
                </a:moveTo>
                <a:lnTo>
                  <a:pt x="0" y="3937"/>
                </a:lnTo>
                <a:lnTo>
                  <a:pt x="0" y="8508"/>
                </a:lnTo>
                <a:lnTo>
                  <a:pt x="12700" y="8508"/>
                </a:lnTo>
                <a:lnTo>
                  <a:pt x="17525" y="10287"/>
                </a:lnTo>
                <a:lnTo>
                  <a:pt x="20827" y="13969"/>
                </a:lnTo>
                <a:lnTo>
                  <a:pt x="23113" y="16637"/>
                </a:lnTo>
                <a:lnTo>
                  <a:pt x="24256" y="23240"/>
                </a:lnTo>
                <a:lnTo>
                  <a:pt x="24235" y="152290"/>
                </a:lnTo>
                <a:lnTo>
                  <a:pt x="23367" y="158241"/>
                </a:lnTo>
                <a:lnTo>
                  <a:pt x="21462" y="160908"/>
                </a:lnTo>
                <a:lnTo>
                  <a:pt x="18541" y="165481"/>
                </a:lnTo>
                <a:lnTo>
                  <a:pt x="13462" y="167766"/>
                </a:lnTo>
                <a:lnTo>
                  <a:pt x="0" y="167766"/>
                </a:lnTo>
                <a:lnTo>
                  <a:pt x="0" y="172338"/>
                </a:lnTo>
                <a:lnTo>
                  <a:pt x="75311" y="172338"/>
                </a:lnTo>
                <a:lnTo>
                  <a:pt x="98313" y="170695"/>
                </a:lnTo>
                <a:lnTo>
                  <a:pt x="118173" y="165766"/>
                </a:lnTo>
                <a:lnTo>
                  <a:pt x="122372" y="163702"/>
                </a:lnTo>
                <a:lnTo>
                  <a:pt x="74549" y="163702"/>
                </a:lnTo>
                <a:lnTo>
                  <a:pt x="68903" y="163486"/>
                </a:lnTo>
                <a:lnTo>
                  <a:pt x="62626" y="162829"/>
                </a:lnTo>
                <a:lnTo>
                  <a:pt x="55707" y="161720"/>
                </a:lnTo>
                <a:lnTo>
                  <a:pt x="48132" y="160146"/>
                </a:lnTo>
                <a:lnTo>
                  <a:pt x="48132" y="16890"/>
                </a:lnTo>
                <a:lnTo>
                  <a:pt x="55084" y="15317"/>
                </a:lnTo>
                <a:lnTo>
                  <a:pt x="61642" y="14208"/>
                </a:lnTo>
                <a:lnTo>
                  <a:pt x="67796" y="13551"/>
                </a:lnTo>
                <a:lnTo>
                  <a:pt x="73532" y="13334"/>
                </a:lnTo>
                <a:lnTo>
                  <a:pt x="127770" y="13334"/>
                </a:lnTo>
                <a:lnTo>
                  <a:pt x="126111" y="12445"/>
                </a:lnTo>
                <a:lnTo>
                  <a:pt x="115157" y="8705"/>
                </a:lnTo>
                <a:lnTo>
                  <a:pt x="101917" y="6048"/>
                </a:lnTo>
                <a:lnTo>
                  <a:pt x="86391" y="4462"/>
                </a:lnTo>
                <a:lnTo>
                  <a:pt x="68579" y="3937"/>
                </a:lnTo>
                <a:close/>
              </a:path>
              <a:path w="702945" h="176529">
                <a:moveTo>
                  <a:pt x="127770" y="13334"/>
                </a:moveTo>
                <a:lnTo>
                  <a:pt x="73532" y="13334"/>
                </a:lnTo>
                <a:lnTo>
                  <a:pt x="87798" y="14595"/>
                </a:lnTo>
                <a:lnTo>
                  <a:pt x="100695" y="18367"/>
                </a:lnTo>
                <a:lnTo>
                  <a:pt x="130762" y="44424"/>
                </a:lnTo>
                <a:lnTo>
                  <a:pt x="141477" y="88518"/>
                </a:lnTo>
                <a:lnTo>
                  <a:pt x="140287" y="104949"/>
                </a:lnTo>
                <a:lnTo>
                  <a:pt x="122427" y="143382"/>
                </a:lnTo>
                <a:lnTo>
                  <a:pt x="88388" y="162438"/>
                </a:lnTo>
                <a:lnTo>
                  <a:pt x="74549" y="163702"/>
                </a:lnTo>
                <a:lnTo>
                  <a:pt x="122372" y="163702"/>
                </a:lnTo>
                <a:lnTo>
                  <a:pt x="157797" y="133522"/>
                </a:lnTo>
                <a:lnTo>
                  <a:pt x="169799" y="87248"/>
                </a:lnTo>
                <a:lnTo>
                  <a:pt x="169038" y="74507"/>
                </a:lnTo>
                <a:lnTo>
                  <a:pt x="151256" y="31734"/>
                </a:lnTo>
                <a:lnTo>
                  <a:pt x="135445" y="17446"/>
                </a:lnTo>
                <a:lnTo>
                  <a:pt x="127770" y="13334"/>
                </a:lnTo>
                <a:close/>
              </a:path>
              <a:path w="702945" h="176529">
                <a:moveTo>
                  <a:pt x="257175" y="3937"/>
                </a:moveTo>
                <a:lnTo>
                  <a:pt x="184276" y="3937"/>
                </a:lnTo>
                <a:lnTo>
                  <a:pt x="184276" y="8508"/>
                </a:lnTo>
                <a:lnTo>
                  <a:pt x="196976" y="8508"/>
                </a:lnTo>
                <a:lnTo>
                  <a:pt x="201802" y="10287"/>
                </a:lnTo>
                <a:lnTo>
                  <a:pt x="207517" y="16637"/>
                </a:lnTo>
                <a:lnTo>
                  <a:pt x="208551" y="22606"/>
                </a:lnTo>
                <a:lnTo>
                  <a:pt x="208661" y="152019"/>
                </a:lnTo>
                <a:lnTo>
                  <a:pt x="207771" y="158241"/>
                </a:lnTo>
                <a:lnTo>
                  <a:pt x="205866" y="161035"/>
                </a:lnTo>
                <a:lnTo>
                  <a:pt x="202691" y="165607"/>
                </a:lnTo>
                <a:lnTo>
                  <a:pt x="197738" y="167766"/>
                </a:lnTo>
                <a:lnTo>
                  <a:pt x="184276" y="167766"/>
                </a:lnTo>
                <a:lnTo>
                  <a:pt x="184276" y="172338"/>
                </a:lnTo>
                <a:lnTo>
                  <a:pt x="263778" y="172338"/>
                </a:lnTo>
                <a:lnTo>
                  <a:pt x="277139" y="172025"/>
                </a:lnTo>
                <a:lnTo>
                  <a:pt x="313491" y="163575"/>
                </a:lnTo>
                <a:lnTo>
                  <a:pt x="260984" y="163575"/>
                </a:lnTo>
                <a:lnTo>
                  <a:pt x="253932" y="163361"/>
                </a:lnTo>
                <a:lnTo>
                  <a:pt x="246856" y="162718"/>
                </a:lnTo>
                <a:lnTo>
                  <a:pt x="239732" y="161647"/>
                </a:lnTo>
                <a:lnTo>
                  <a:pt x="232537" y="160146"/>
                </a:lnTo>
                <a:lnTo>
                  <a:pt x="232537" y="91058"/>
                </a:lnTo>
                <a:lnTo>
                  <a:pt x="234822" y="90677"/>
                </a:lnTo>
                <a:lnTo>
                  <a:pt x="237743" y="90423"/>
                </a:lnTo>
                <a:lnTo>
                  <a:pt x="241300" y="90296"/>
                </a:lnTo>
                <a:lnTo>
                  <a:pt x="244982" y="90042"/>
                </a:lnTo>
                <a:lnTo>
                  <a:pt x="309844" y="90042"/>
                </a:lnTo>
                <a:lnTo>
                  <a:pt x="305883" y="88528"/>
                </a:lnTo>
                <a:lnTo>
                  <a:pt x="297688" y="86359"/>
                </a:lnTo>
                <a:lnTo>
                  <a:pt x="304740" y="83645"/>
                </a:lnTo>
                <a:lnTo>
                  <a:pt x="308794" y="81406"/>
                </a:lnTo>
                <a:lnTo>
                  <a:pt x="251332" y="81406"/>
                </a:lnTo>
                <a:lnTo>
                  <a:pt x="247014" y="81279"/>
                </a:lnTo>
                <a:lnTo>
                  <a:pt x="243077" y="81025"/>
                </a:lnTo>
                <a:lnTo>
                  <a:pt x="239140" y="80644"/>
                </a:lnTo>
                <a:lnTo>
                  <a:pt x="235584" y="80263"/>
                </a:lnTo>
                <a:lnTo>
                  <a:pt x="232537" y="79628"/>
                </a:lnTo>
                <a:lnTo>
                  <a:pt x="232537" y="14985"/>
                </a:lnTo>
                <a:lnTo>
                  <a:pt x="239140" y="13081"/>
                </a:lnTo>
                <a:lnTo>
                  <a:pt x="246633" y="12191"/>
                </a:lnTo>
                <a:lnTo>
                  <a:pt x="304448" y="12191"/>
                </a:lnTo>
                <a:lnTo>
                  <a:pt x="298598" y="9499"/>
                </a:lnTo>
                <a:lnTo>
                  <a:pt x="289813" y="6857"/>
                </a:lnTo>
                <a:lnTo>
                  <a:pt x="283142" y="5544"/>
                </a:lnTo>
                <a:lnTo>
                  <a:pt x="275494" y="4635"/>
                </a:lnTo>
                <a:lnTo>
                  <a:pt x="266846" y="4107"/>
                </a:lnTo>
                <a:lnTo>
                  <a:pt x="257175" y="3937"/>
                </a:lnTo>
                <a:close/>
              </a:path>
              <a:path w="702945" h="176529">
                <a:moveTo>
                  <a:pt x="309844" y="90042"/>
                </a:moveTo>
                <a:lnTo>
                  <a:pt x="254507" y="90042"/>
                </a:lnTo>
                <a:lnTo>
                  <a:pt x="263028" y="90356"/>
                </a:lnTo>
                <a:lnTo>
                  <a:pt x="270859" y="91312"/>
                </a:lnTo>
                <a:lnTo>
                  <a:pt x="305307" y="115569"/>
                </a:lnTo>
                <a:lnTo>
                  <a:pt x="307086" y="121792"/>
                </a:lnTo>
                <a:lnTo>
                  <a:pt x="307086" y="128396"/>
                </a:lnTo>
                <a:lnTo>
                  <a:pt x="280796" y="161020"/>
                </a:lnTo>
                <a:lnTo>
                  <a:pt x="260984" y="163575"/>
                </a:lnTo>
                <a:lnTo>
                  <a:pt x="313491" y="163575"/>
                </a:lnTo>
                <a:lnTo>
                  <a:pt x="335914" y="126237"/>
                </a:lnTo>
                <a:lnTo>
                  <a:pt x="335154" y="118336"/>
                </a:lnTo>
                <a:lnTo>
                  <a:pt x="312959" y="91233"/>
                </a:lnTo>
                <a:lnTo>
                  <a:pt x="309844" y="90042"/>
                </a:lnTo>
                <a:close/>
              </a:path>
              <a:path w="702945" h="176529">
                <a:moveTo>
                  <a:pt x="304448" y="12191"/>
                </a:moveTo>
                <a:lnTo>
                  <a:pt x="254888" y="12191"/>
                </a:lnTo>
                <a:lnTo>
                  <a:pt x="265743" y="12836"/>
                </a:lnTo>
                <a:lnTo>
                  <a:pt x="275240" y="14779"/>
                </a:lnTo>
                <a:lnTo>
                  <a:pt x="302132" y="47878"/>
                </a:lnTo>
                <a:lnTo>
                  <a:pt x="302132" y="54228"/>
                </a:lnTo>
                <a:lnTo>
                  <a:pt x="271922" y="80438"/>
                </a:lnTo>
                <a:lnTo>
                  <a:pt x="256031" y="81406"/>
                </a:lnTo>
                <a:lnTo>
                  <a:pt x="308794" y="81406"/>
                </a:lnTo>
                <a:lnTo>
                  <a:pt x="328040" y="57276"/>
                </a:lnTo>
                <a:lnTo>
                  <a:pt x="327956" y="47878"/>
                </a:lnTo>
                <a:lnTo>
                  <a:pt x="306276" y="13033"/>
                </a:lnTo>
                <a:lnTo>
                  <a:pt x="304448" y="12191"/>
                </a:lnTo>
                <a:close/>
              </a:path>
              <a:path w="702945" h="176529">
                <a:moveTo>
                  <a:pt x="412114" y="167766"/>
                </a:moveTo>
                <a:lnTo>
                  <a:pt x="353440" y="167766"/>
                </a:lnTo>
                <a:lnTo>
                  <a:pt x="353440" y="172338"/>
                </a:lnTo>
                <a:lnTo>
                  <a:pt x="412114" y="172338"/>
                </a:lnTo>
                <a:lnTo>
                  <a:pt x="412114" y="167766"/>
                </a:lnTo>
                <a:close/>
              </a:path>
              <a:path w="702945" h="176529">
                <a:moveTo>
                  <a:pt x="413551" y="30606"/>
                </a:moveTo>
                <a:lnTo>
                  <a:pt x="388238" y="30606"/>
                </a:lnTo>
                <a:lnTo>
                  <a:pt x="453389" y="172338"/>
                </a:lnTo>
                <a:lnTo>
                  <a:pt x="457453" y="172338"/>
                </a:lnTo>
                <a:lnTo>
                  <a:pt x="474234" y="135762"/>
                </a:lnTo>
                <a:lnTo>
                  <a:pt x="462279" y="135762"/>
                </a:lnTo>
                <a:lnTo>
                  <a:pt x="413551" y="30606"/>
                </a:lnTo>
                <a:close/>
              </a:path>
              <a:path w="702945" h="176529">
                <a:moveTo>
                  <a:pt x="570229" y="167766"/>
                </a:moveTo>
                <a:lnTo>
                  <a:pt x="498601" y="167766"/>
                </a:lnTo>
                <a:lnTo>
                  <a:pt x="498601" y="172338"/>
                </a:lnTo>
                <a:lnTo>
                  <a:pt x="570229" y="172338"/>
                </a:lnTo>
                <a:lnTo>
                  <a:pt x="570229" y="167766"/>
                </a:lnTo>
                <a:close/>
              </a:path>
              <a:path w="702945" h="176529">
                <a:moveTo>
                  <a:pt x="401192" y="3937"/>
                </a:moveTo>
                <a:lnTo>
                  <a:pt x="353440" y="3937"/>
                </a:lnTo>
                <a:lnTo>
                  <a:pt x="353440" y="8508"/>
                </a:lnTo>
                <a:lnTo>
                  <a:pt x="360299" y="8508"/>
                </a:lnTo>
                <a:lnTo>
                  <a:pt x="365378" y="9270"/>
                </a:lnTo>
                <a:lnTo>
                  <a:pt x="368426" y="10921"/>
                </a:lnTo>
                <a:lnTo>
                  <a:pt x="371601" y="12572"/>
                </a:lnTo>
                <a:lnTo>
                  <a:pt x="373633" y="14477"/>
                </a:lnTo>
                <a:lnTo>
                  <a:pt x="374903" y="16890"/>
                </a:lnTo>
                <a:lnTo>
                  <a:pt x="376554" y="20192"/>
                </a:lnTo>
                <a:lnTo>
                  <a:pt x="377316" y="25653"/>
                </a:lnTo>
                <a:lnTo>
                  <a:pt x="377316" y="152653"/>
                </a:lnTo>
                <a:lnTo>
                  <a:pt x="376427" y="158622"/>
                </a:lnTo>
                <a:lnTo>
                  <a:pt x="374650" y="161289"/>
                </a:lnTo>
                <a:lnTo>
                  <a:pt x="371601" y="165607"/>
                </a:lnTo>
                <a:lnTo>
                  <a:pt x="366521" y="167766"/>
                </a:lnTo>
                <a:lnTo>
                  <a:pt x="399541" y="167766"/>
                </a:lnTo>
                <a:lnTo>
                  <a:pt x="394715" y="165988"/>
                </a:lnTo>
                <a:lnTo>
                  <a:pt x="389381" y="160019"/>
                </a:lnTo>
                <a:lnTo>
                  <a:pt x="388238" y="153542"/>
                </a:lnTo>
                <a:lnTo>
                  <a:pt x="388238" y="30606"/>
                </a:lnTo>
                <a:lnTo>
                  <a:pt x="413551" y="30606"/>
                </a:lnTo>
                <a:lnTo>
                  <a:pt x="401192" y="3937"/>
                </a:lnTo>
                <a:close/>
              </a:path>
              <a:path w="702945" h="176529">
                <a:moveTo>
                  <a:pt x="546353" y="30606"/>
                </a:moveTo>
                <a:lnTo>
                  <a:pt x="522477" y="30606"/>
                </a:lnTo>
                <a:lnTo>
                  <a:pt x="522477" y="152653"/>
                </a:lnTo>
                <a:lnTo>
                  <a:pt x="521588" y="158622"/>
                </a:lnTo>
                <a:lnTo>
                  <a:pt x="519683" y="161289"/>
                </a:lnTo>
                <a:lnTo>
                  <a:pt x="516889" y="165607"/>
                </a:lnTo>
                <a:lnTo>
                  <a:pt x="511809" y="167766"/>
                </a:lnTo>
                <a:lnTo>
                  <a:pt x="557783" y="167766"/>
                </a:lnTo>
                <a:lnTo>
                  <a:pt x="552830" y="165988"/>
                </a:lnTo>
                <a:lnTo>
                  <a:pt x="547496" y="160019"/>
                </a:lnTo>
                <a:lnTo>
                  <a:pt x="546353" y="153542"/>
                </a:lnTo>
                <a:lnTo>
                  <a:pt x="546353" y="30606"/>
                </a:lnTo>
                <a:close/>
              </a:path>
              <a:path w="702945" h="176529">
                <a:moveTo>
                  <a:pt x="570229" y="3937"/>
                </a:moveTo>
                <a:lnTo>
                  <a:pt x="522477" y="3937"/>
                </a:lnTo>
                <a:lnTo>
                  <a:pt x="462279" y="135762"/>
                </a:lnTo>
                <a:lnTo>
                  <a:pt x="474234" y="135762"/>
                </a:lnTo>
                <a:lnTo>
                  <a:pt x="522477" y="30606"/>
                </a:lnTo>
                <a:lnTo>
                  <a:pt x="546353" y="30606"/>
                </a:lnTo>
                <a:lnTo>
                  <a:pt x="546353" y="23621"/>
                </a:lnTo>
                <a:lnTo>
                  <a:pt x="547242" y="17525"/>
                </a:lnTo>
                <a:lnTo>
                  <a:pt x="552068" y="10667"/>
                </a:lnTo>
                <a:lnTo>
                  <a:pt x="557149" y="8508"/>
                </a:lnTo>
                <a:lnTo>
                  <a:pt x="570229" y="8508"/>
                </a:lnTo>
                <a:lnTo>
                  <a:pt x="570229" y="3937"/>
                </a:lnTo>
                <a:close/>
              </a:path>
              <a:path w="702945" h="176529">
                <a:moveTo>
                  <a:pt x="596900" y="118490"/>
                </a:moveTo>
                <a:lnTo>
                  <a:pt x="592327" y="118490"/>
                </a:lnTo>
                <a:lnTo>
                  <a:pt x="592327" y="176275"/>
                </a:lnTo>
                <a:lnTo>
                  <a:pt x="596900" y="176275"/>
                </a:lnTo>
                <a:lnTo>
                  <a:pt x="597534" y="172338"/>
                </a:lnTo>
                <a:lnTo>
                  <a:pt x="598424" y="169798"/>
                </a:lnTo>
                <a:lnTo>
                  <a:pt x="599642" y="168453"/>
                </a:lnTo>
                <a:lnTo>
                  <a:pt x="600837" y="167258"/>
                </a:lnTo>
                <a:lnTo>
                  <a:pt x="602488" y="166623"/>
                </a:lnTo>
                <a:lnTo>
                  <a:pt x="682294" y="166623"/>
                </a:lnTo>
                <a:lnTo>
                  <a:pt x="682462" y="166496"/>
                </a:lnTo>
                <a:lnTo>
                  <a:pt x="638047" y="166496"/>
                </a:lnTo>
                <a:lnTo>
                  <a:pt x="629792" y="164591"/>
                </a:lnTo>
                <a:lnTo>
                  <a:pt x="622300" y="160527"/>
                </a:lnTo>
                <a:lnTo>
                  <a:pt x="614806" y="156590"/>
                </a:lnTo>
                <a:lnTo>
                  <a:pt x="598662" y="126970"/>
                </a:lnTo>
                <a:lnTo>
                  <a:pt x="596900" y="118490"/>
                </a:lnTo>
                <a:close/>
              </a:path>
              <a:path w="702945" h="176529">
                <a:moveTo>
                  <a:pt x="682294" y="166623"/>
                </a:moveTo>
                <a:lnTo>
                  <a:pt x="606678" y="166623"/>
                </a:lnTo>
                <a:lnTo>
                  <a:pt x="611758" y="168020"/>
                </a:lnTo>
                <a:lnTo>
                  <a:pt x="619887" y="170560"/>
                </a:lnTo>
                <a:lnTo>
                  <a:pt x="627888" y="173227"/>
                </a:lnTo>
                <a:lnTo>
                  <a:pt x="633221" y="174751"/>
                </a:lnTo>
                <a:lnTo>
                  <a:pt x="635762" y="175132"/>
                </a:lnTo>
                <a:lnTo>
                  <a:pt x="640079" y="175894"/>
                </a:lnTo>
                <a:lnTo>
                  <a:pt x="644778" y="176275"/>
                </a:lnTo>
                <a:lnTo>
                  <a:pt x="649604" y="176275"/>
                </a:lnTo>
                <a:lnTo>
                  <a:pt x="660775" y="175398"/>
                </a:lnTo>
                <a:lnTo>
                  <a:pt x="670861" y="172783"/>
                </a:lnTo>
                <a:lnTo>
                  <a:pt x="679876" y="168453"/>
                </a:lnTo>
                <a:lnTo>
                  <a:pt x="682294" y="166623"/>
                </a:lnTo>
                <a:close/>
              </a:path>
              <a:path w="702945" h="176529">
                <a:moveTo>
                  <a:pt x="640079" y="0"/>
                </a:moveTo>
                <a:lnTo>
                  <a:pt x="598552" y="19964"/>
                </a:lnTo>
                <a:lnTo>
                  <a:pt x="590676" y="51307"/>
                </a:lnTo>
                <a:lnTo>
                  <a:pt x="592327" y="57784"/>
                </a:lnTo>
                <a:lnTo>
                  <a:pt x="621506" y="87852"/>
                </a:lnTo>
                <a:lnTo>
                  <a:pt x="649815" y="104302"/>
                </a:lnTo>
                <a:lnTo>
                  <a:pt x="657478" y="108775"/>
                </a:lnTo>
                <a:lnTo>
                  <a:pt x="680592" y="134873"/>
                </a:lnTo>
                <a:lnTo>
                  <a:pt x="680592" y="146431"/>
                </a:lnTo>
                <a:lnTo>
                  <a:pt x="646938" y="166496"/>
                </a:lnTo>
                <a:lnTo>
                  <a:pt x="682462" y="166496"/>
                </a:lnTo>
                <a:lnTo>
                  <a:pt x="702690" y="129412"/>
                </a:lnTo>
                <a:lnTo>
                  <a:pt x="702571" y="122173"/>
                </a:lnTo>
                <a:lnTo>
                  <a:pt x="701166" y="116204"/>
                </a:lnTo>
                <a:lnTo>
                  <a:pt x="697991" y="110108"/>
                </a:lnTo>
                <a:lnTo>
                  <a:pt x="694943" y="104012"/>
                </a:lnTo>
                <a:lnTo>
                  <a:pt x="663332" y="80676"/>
                </a:lnTo>
                <a:lnTo>
                  <a:pt x="639361" y="67323"/>
                </a:lnTo>
                <a:lnTo>
                  <a:pt x="628840" y="60721"/>
                </a:lnTo>
                <a:lnTo>
                  <a:pt x="620986" y="54905"/>
                </a:lnTo>
                <a:lnTo>
                  <a:pt x="615822" y="49910"/>
                </a:lnTo>
                <a:lnTo>
                  <a:pt x="612266" y="45592"/>
                </a:lnTo>
                <a:lnTo>
                  <a:pt x="610488" y="40893"/>
                </a:lnTo>
                <a:lnTo>
                  <a:pt x="610488" y="29082"/>
                </a:lnTo>
                <a:lnTo>
                  <a:pt x="613282" y="23113"/>
                </a:lnTo>
                <a:lnTo>
                  <a:pt x="624586" y="12572"/>
                </a:lnTo>
                <a:lnTo>
                  <a:pt x="631697" y="9906"/>
                </a:lnTo>
                <a:lnTo>
                  <a:pt x="691514" y="9906"/>
                </a:lnTo>
                <a:lnTo>
                  <a:pt x="691514" y="9778"/>
                </a:lnTo>
                <a:lnTo>
                  <a:pt x="676401" y="9778"/>
                </a:lnTo>
                <a:lnTo>
                  <a:pt x="673100" y="8635"/>
                </a:lnTo>
                <a:lnTo>
                  <a:pt x="668527" y="6603"/>
                </a:lnTo>
                <a:lnTo>
                  <a:pt x="661100" y="3696"/>
                </a:lnTo>
                <a:lnTo>
                  <a:pt x="653875" y="1635"/>
                </a:lnTo>
                <a:lnTo>
                  <a:pt x="646864" y="406"/>
                </a:lnTo>
                <a:lnTo>
                  <a:pt x="640079" y="0"/>
                </a:lnTo>
                <a:close/>
              </a:path>
              <a:path w="702945" h="176529">
                <a:moveTo>
                  <a:pt x="691514" y="9906"/>
                </a:moveTo>
                <a:lnTo>
                  <a:pt x="647953" y="9906"/>
                </a:lnTo>
                <a:lnTo>
                  <a:pt x="655319" y="11937"/>
                </a:lnTo>
                <a:lnTo>
                  <a:pt x="662431" y="15747"/>
                </a:lnTo>
                <a:lnTo>
                  <a:pt x="685583" y="50339"/>
                </a:lnTo>
                <a:lnTo>
                  <a:pt x="686942" y="58292"/>
                </a:lnTo>
                <a:lnTo>
                  <a:pt x="691514" y="58292"/>
                </a:lnTo>
                <a:lnTo>
                  <a:pt x="691514" y="9906"/>
                </a:lnTo>
                <a:close/>
              </a:path>
              <a:path w="702945" h="176529">
                <a:moveTo>
                  <a:pt x="691514" y="0"/>
                </a:moveTo>
                <a:lnTo>
                  <a:pt x="686942" y="0"/>
                </a:lnTo>
                <a:lnTo>
                  <a:pt x="686053" y="3937"/>
                </a:lnTo>
                <a:lnTo>
                  <a:pt x="684911" y="6476"/>
                </a:lnTo>
                <a:lnTo>
                  <a:pt x="683640" y="7746"/>
                </a:lnTo>
                <a:lnTo>
                  <a:pt x="682243" y="9016"/>
                </a:lnTo>
                <a:lnTo>
                  <a:pt x="680465" y="9778"/>
                </a:lnTo>
                <a:lnTo>
                  <a:pt x="691514" y="9778"/>
                </a:lnTo>
                <a:lnTo>
                  <a:pt x="691514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49074" y="991618"/>
            <a:ext cx="709472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 smtClean="0">
                <a:solidFill>
                  <a:srgbClr val="000000"/>
                </a:solidFill>
                <a:latin typeface="Algerian" pitchFamily="82" charset="0"/>
              </a:rPr>
              <a:t>M</a:t>
            </a:r>
            <a:r>
              <a:rPr lang="en-US" spc="-130" dirty="0">
                <a:solidFill>
                  <a:srgbClr val="000000"/>
                </a:solidFill>
                <a:latin typeface="Algerian" pitchFamily="82" charset="0"/>
              </a:rPr>
              <a:t>r</a:t>
            </a:r>
            <a:r>
              <a:rPr sz="4000" spc="-130" dirty="0" smtClean="0">
                <a:solidFill>
                  <a:srgbClr val="000000"/>
                </a:solidFill>
              </a:rPr>
              <a:t>.</a:t>
            </a:r>
            <a:r>
              <a:rPr sz="4000" spc="5" dirty="0" smtClean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Satish </a:t>
            </a:r>
            <a:r>
              <a:rPr sz="4000" spc="-5" dirty="0">
                <a:solidFill>
                  <a:srgbClr val="000000"/>
                </a:solidFill>
              </a:rPr>
              <a:t>Babu Kadali</a:t>
            </a:r>
            <a:r>
              <a:rPr sz="4000" spc="-15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–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lang="en-US" sz="4000" spc="-5" dirty="0" smtClean="0">
                <a:solidFill>
                  <a:srgbClr val="000000"/>
                </a:solidFill>
              </a:rPr>
              <a:t>MD</a:t>
            </a:r>
            <a:endParaRPr sz="5400" dirty="0"/>
          </a:p>
        </p:txBody>
      </p:sp>
      <p:grpSp>
        <p:nvGrpSpPr>
          <p:cNvPr id="49" name="object 49"/>
          <p:cNvGrpSpPr/>
          <p:nvPr/>
        </p:nvGrpSpPr>
        <p:grpSpPr>
          <a:xfrm>
            <a:off x="-18286" y="0"/>
            <a:ext cx="12230100" cy="6896100"/>
            <a:chOff x="-18288" y="0"/>
            <a:chExt cx="12230100" cy="6896100"/>
          </a:xfrm>
        </p:grpSpPr>
        <p:sp>
          <p:nvSpPr>
            <p:cNvPr id="50" name="object 50"/>
            <p:cNvSpPr/>
            <p:nvPr/>
          </p:nvSpPr>
          <p:spPr>
            <a:xfrm>
              <a:off x="761" y="76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24743" y="213423"/>
              <a:ext cx="1151166" cy="101530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7C51F178-B443-15AC-91F2-FAC6F08CB4C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3" y="1695971"/>
            <a:ext cx="3754503" cy="36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533" y="1069035"/>
            <a:ext cx="434792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35" dirty="0">
                <a:solidFill>
                  <a:srgbClr val="000000"/>
                </a:solidFill>
              </a:rPr>
              <a:t>Mr</a:t>
            </a:r>
            <a:r>
              <a:rPr sz="4400" spc="-135" dirty="0">
                <a:solidFill>
                  <a:srgbClr val="000000"/>
                </a:solidFill>
              </a:rPr>
              <a:t>.</a:t>
            </a:r>
            <a:r>
              <a:rPr sz="4400" spc="-2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Ram</a:t>
            </a:r>
            <a:r>
              <a:rPr sz="4400" spc="-4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4400" spc="-2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–</a:t>
            </a:r>
            <a:r>
              <a:rPr sz="4400" spc="-25" dirty="0">
                <a:solidFill>
                  <a:srgbClr val="000000"/>
                </a:solidFill>
              </a:rPr>
              <a:t> </a:t>
            </a:r>
            <a:r>
              <a:rPr lang="en-US" sz="4000" dirty="0" smtClean="0">
                <a:solidFill>
                  <a:srgbClr val="000000"/>
                </a:solidFill>
              </a:rPr>
              <a:t>CEO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-18286" y="0"/>
            <a:ext cx="12230100" cy="6896100"/>
            <a:chOff x="-18288" y="0"/>
            <a:chExt cx="12230100" cy="689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4258"/>
              <a:ext cx="7917180" cy="25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7361" y="2108072"/>
              <a:ext cx="727075" cy="176530"/>
            </a:xfrm>
            <a:custGeom>
              <a:avLst/>
              <a:gdLst/>
              <a:ahLst/>
              <a:cxnLst/>
              <a:rect l="l" t="t" r="r" b="b"/>
              <a:pathLst>
                <a:path w="727075" h="176530">
                  <a:moveTo>
                    <a:pt x="63004" y="74422"/>
                  </a:moveTo>
                  <a:lnTo>
                    <a:pt x="59918" y="67056"/>
                  </a:lnTo>
                  <a:lnTo>
                    <a:pt x="47574" y="54864"/>
                  </a:lnTo>
                  <a:lnTo>
                    <a:pt x="40144" y="51689"/>
                  </a:lnTo>
                  <a:lnTo>
                    <a:pt x="22821" y="51689"/>
                  </a:lnTo>
                  <a:lnTo>
                    <a:pt x="15430" y="54864"/>
                  </a:lnTo>
                  <a:lnTo>
                    <a:pt x="3086" y="67056"/>
                  </a:lnTo>
                  <a:lnTo>
                    <a:pt x="0" y="74422"/>
                  </a:lnTo>
                  <a:lnTo>
                    <a:pt x="0" y="83185"/>
                  </a:lnTo>
                  <a:lnTo>
                    <a:pt x="0" y="91821"/>
                  </a:lnTo>
                  <a:lnTo>
                    <a:pt x="3086" y="99314"/>
                  </a:lnTo>
                  <a:lnTo>
                    <a:pt x="15430" y="111633"/>
                  </a:lnTo>
                  <a:lnTo>
                    <a:pt x="22821" y="114808"/>
                  </a:lnTo>
                  <a:lnTo>
                    <a:pt x="40144" y="114808"/>
                  </a:lnTo>
                  <a:lnTo>
                    <a:pt x="47574" y="111633"/>
                  </a:lnTo>
                  <a:lnTo>
                    <a:pt x="59918" y="99314"/>
                  </a:lnTo>
                  <a:lnTo>
                    <a:pt x="63004" y="91821"/>
                  </a:lnTo>
                  <a:lnTo>
                    <a:pt x="63004" y="74422"/>
                  </a:lnTo>
                  <a:close/>
                </a:path>
                <a:path w="727075" h="176530">
                  <a:moveTo>
                    <a:pt x="389039" y="86995"/>
                  </a:moveTo>
                  <a:lnTo>
                    <a:pt x="375539" y="38214"/>
                  </a:lnTo>
                  <a:lnTo>
                    <a:pt x="360603" y="21183"/>
                  </a:lnTo>
                  <a:lnTo>
                    <a:pt x="360603" y="90551"/>
                  </a:lnTo>
                  <a:lnTo>
                    <a:pt x="359625" y="109131"/>
                  </a:lnTo>
                  <a:lnTo>
                    <a:pt x="345109" y="148971"/>
                  </a:lnTo>
                  <a:lnTo>
                    <a:pt x="305866" y="167386"/>
                  </a:lnTo>
                  <a:lnTo>
                    <a:pt x="295287" y="166344"/>
                  </a:lnTo>
                  <a:lnTo>
                    <a:pt x="262356" y="138226"/>
                  </a:lnTo>
                  <a:lnTo>
                    <a:pt x="252399" y="86995"/>
                  </a:lnTo>
                  <a:lnTo>
                    <a:pt x="253466" y="68097"/>
                  </a:lnTo>
                  <a:lnTo>
                    <a:pt x="269544" y="25908"/>
                  </a:lnTo>
                  <a:lnTo>
                    <a:pt x="305739" y="9144"/>
                  </a:lnTo>
                  <a:lnTo>
                    <a:pt x="317169" y="10198"/>
                  </a:lnTo>
                  <a:lnTo>
                    <a:pt x="351002" y="38011"/>
                  </a:lnTo>
                  <a:lnTo>
                    <a:pt x="360603" y="90551"/>
                  </a:lnTo>
                  <a:lnTo>
                    <a:pt x="360603" y="21183"/>
                  </a:lnTo>
                  <a:lnTo>
                    <a:pt x="323989" y="1574"/>
                  </a:lnTo>
                  <a:lnTo>
                    <a:pt x="308152" y="0"/>
                  </a:lnTo>
                  <a:lnTo>
                    <a:pt x="292163" y="1384"/>
                  </a:lnTo>
                  <a:lnTo>
                    <a:pt x="251383" y="22098"/>
                  </a:lnTo>
                  <a:lnTo>
                    <a:pt x="225666" y="68414"/>
                  </a:lnTo>
                  <a:lnTo>
                    <a:pt x="223951" y="87503"/>
                  </a:lnTo>
                  <a:lnTo>
                    <a:pt x="225386" y="105537"/>
                  </a:lnTo>
                  <a:lnTo>
                    <a:pt x="247700" y="151511"/>
                  </a:lnTo>
                  <a:lnTo>
                    <a:pt x="289445" y="174739"/>
                  </a:lnTo>
                  <a:lnTo>
                    <a:pt x="306120" y="176276"/>
                  </a:lnTo>
                  <a:lnTo>
                    <a:pt x="322707" y="174688"/>
                  </a:lnTo>
                  <a:lnTo>
                    <a:pt x="338023" y="169913"/>
                  </a:lnTo>
                  <a:lnTo>
                    <a:pt x="342480" y="167386"/>
                  </a:lnTo>
                  <a:lnTo>
                    <a:pt x="352044" y="161975"/>
                  </a:lnTo>
                  <a:lnTo>
                    <a:pt x="382968" y="122288"/>
                  </a:lnTo>
                  <a:lnTo>
                    <a:pt x="389013" y="87503"/>
                  </a:lnTo>
                  <a:lnTo>
                    <a:pt x="389039" y="86995"/>
                  </a:lnTo>
                  <a:close/>
                </a:path>
                <a:path w="727075" h="176530">
                  <a:moveTo>
                    <a:pt x="524306" y="58547"/>
                  </a:moveTo>
                  <a:lnTo>
                    <a:pt x="487222" y="58547"/>
                  </a:lnTo>
                  <a:lnTo>
                    <a:pt x="487222" y="63119"/>
                  </a:lnTo>
                  <a:lnTo>
                    <a:pt x="491528" y="63119"/>
                  </a:lnTo>
                  <a:lnTo>
                    <a:pt x="494322" y="63373"/>
                  </a:lnTo>
                  <a:lnTo>
                    <a:pt x="495731" y="63881"/>
                  </a:lnTo>
                  <a:lnTo>
                    <a:pt x="497116" y="64262"/>
                  </a:lnTo>
                  <a:lnTo>
                    <a:pt x="498398" y="65151"/>
                  </a:lnTo>
                  <a:lnTo>
                    <a:pt x="499389" y="66548"/>
                  </a:lnTo>
                  <a:lnTo>
                    <a:pt x="499910" y="67183"/>
                  </a:lnTo>
                  <a:lnTo>
                    <a:pt x="500291" y="68072"/>
                  </a:lnTo>
                  <a:lnTo>
                    <a:pt x="500291" y="71628"/>
                  </a:lnTo>
                  <a:lnTo>
                    <a:pt x="499287" y="75184"/>
                  </a:lnTo>
                  <a:lnTo>
                    <a:pt x="470839" y="145034"/>
                  </a:lnTo>
                  <a:lnTo>
                    <a:pt x="444296" y="82169"/>
                  </a:lnTo>
                  <a:lnTo>
                    <a:pt x="442518" y="78232"/>
                  </a:lnTo>
                  <a:lnTo>
                    <a:pt x="441858" y="75311"/>
                  </a:lnTo>
                  <a:lnTo>
                    <a:pt x="441756" y="69215"/>
                  </a:lnTo>
                  <a:lnTo>
                    <a:pt x="442518" y="67056"/>
                  </a:lnTo>
                  <a:lnTo>
                    <a:pt x="444296" y="65532"/>
                  </a:lnTo>
                  <a:lnTo>
                    <a:pt x="445947" y="64008"/>
                  </a:lnTo>
                  <a:lnTo>
                    <a:pt x="448360" y="63119"/>
                  </a:lnTo>
                  <a:lnTo>
                    <a:pt x="455091" y="63119"/>
                  </a:lnTo>
                  <a:lnTo>
                    <a:pt x="455091" y="58547"/>
                  </a:lnTo>
                  <a:lnTo>
                    <a:pt x="401624" y="58547"/>
                  </a:lnTo>
                  <a:lnTo>
                    <a:pt x="401624" y="63119"/>
                  </a:lnTo>
                  <a:lnTo>
                    <a:pt x="405688" y="63881"/>
                  </a:lnTo>
                  <a:lnTo>
                    <a:pt x="408482" y="64516"/>
                  </a:lnTo>
                  <a:lnTo>
                    <a:pt x="409879" y="65278"/>
                  </a:lnTo>
                  <a:lnTo>
                    <a:pt x="412419" y="66548"/>
                  </a:lnTo>
                  <a:lnTo>
                    <a:pt x="414578" y="68199"/>
                  </a:lnTo>
                  <a:lnTo>
                    <a:pt x="416229" y="70231"/>
                  </a:lnTo>
                  <a:lnTo>
                    <a:pt x="417880" y="72136"/>
                  </a:lnTo>
                  <a:lnTo>
                    <a:pt x="419658" y="75311"/>
                  </a:lnTo>
                  <a:lnTo>
                    <a:pt x="421436" y="79883"/>
                  </a:lnTo>
                  <a:lnTo>
                    <a:pt x="462076" y="175895"/>
                  </a:lnTo>
                  <a:lnTo>
                    <a:pt x="467156" y="175895"/>
                  </a:lnTo>
                  <a:lnTo>
                    <a:pt x="479907" y="145034"/>
                  </a:lnTo>
                  <a:lnTo>
                    <a:pt x="509955" y="72390"/>
                  </a:lnTo>
                  <a:lnTo>
                    <a:pt x="524306" y="63119"/>
                  </a:lnTo>
                  <a:lnTo>
                    <a:pt x="524306" y="58547"/>
                  </a:lnTo>
                  <a:close/>
                </a:path>
                <a:path w="727075" h="176530">
                  <a:moveTo>
                    <a:pt x="633272" y="101473"/>
                  </a:moveTo>
                  <a:lnTo>
                    <a:pt x="632701" y="94234"/>
                  </a:lnTo>
                  <a:lnTo>
                    <a:pt x="632485" y="91427"/>
                  </a:lnTo>
                  <a:lnTo>
                    <a:pt x="630148" y="82448"/>
                  </a:lnTo>
                  <a:lnTo>
                    <a:pt x="607237" y="58445"/>
                  </a:lnTo>
                  <a:lnTo>
                    <a:pt x="607237" y="94234"/>
                  </a:lnTo>
                  <a:lnTo>
                    <a:pt x="554532" y="94234"/>
                  </a:lnTo>
                  <a:lnTo>
                    <a:pt x="555421" y="84709"/>
                  </a:lnTo>
                  <a:lnTo>
                    <a:pt x="558596" y="77216"/>
                  </a:lnTo>
                  <a:lnTo>
                    <a:pt x="569518" y="66548"/>
                  </a:lnTo>
                  <a:lnTo>
                    <a:pt x="575614" y="63881"/>
                  </a:lnTo>
                  <a:lnTo>
                    <a:pt x="587044" y="63881"/>
                  </a:lnTo>
                  <a:lnTo>
                    <a:pt x="591235" y="65278"/>
                  </a:lnTo>
                  <a:lnTo>
                    <a:pt x="595426" y="67945"/>
                  </a:lnTo>
                  <a:lnTo>
                    <a:pt x="599490" y="70485"/>
                  </a:lnTo>
                  <a:lnTo>
                    <a:pt x="607237" y="94234"/>
                  </a:lnTo>
                  <a:lnTo>
                    <a:pt x="607237" y="58445"/>
                  </a:lnTo>
                  <a:lnTo>
                    <a:pt x="606920" y="58267"/>
                  </a:lnTo>
                  <a:lnTo>
                    <a:pt x="598627" y="55905"/>
                  </a:lnTo>
                  <a:lnTo>
                    <a:pt x="589457" y="55118"/>
                  </a:lnTo>
                  <a:lnTo>
                    <a:pt x="578612" y="56146"/>
                  </a:lnTo>
                  <a:lnTo>
                    <a:pt x="545338" y="80378"/>
                  </a:lnTo>
                  <a:lnTo>
                    <a:pt x="536879" y="116967"/>
                  </a:lnTo>
                  <a:lnTo>
                    <a:pt x="537794" y="129794"/>
                  </a:lnTo>
                  <a:lnTo>
                    <a:pt x="559168" y="166903"/>
                  </a:lnTo>
                  <a:lnTo>
                    <a:pt x="586663" y="175895"/>
                  </a:lnTo>
                  <a:lnTo>
                    <a:pt x="595680" y="175018"/>
                  </a:lnTo>
                  <a:lnTo>
                    <a:pt x="603910" y="172389"/>
                  </a:lnTo>
                  <a:lnTo>
                    <a:pt x="611352" y="168021"/>
                  </a:lnTo>
                  <a:lnTo>
                    <a:pt x="618032" y="161925"/>
                  </a:lnTo>
                  <a:lnTo>
                    <a:pt x="623011" y="155575"/>
                  </a:lnTo>
                  <a:lnTo>
                    <a:pt x="623709" y="154698"/>
                  </a:lnTo>
                  <a:lnTo>
                    <a:pt x="628129" y="147154"/>
                  </a:lnTo>
                  <a:lnTo>
                    <a:pt x="631317" y="139230"/>
                  </a:lnTo>
                  <a:lnTo>
                    <a:pt x="633272" y="130937"/>
                  </a:lnTo>
                  <a:lnTo>
                    <a:pt x="629335" y="128397"/>
                  </a:lnTo>
                  <a:lnTo>
                    <a:pt x="625652" y="138303"/>
                  </a:lnTo>
                  <a:lnTo>
                    <a:pt x="621080" y="145415"/>
                  </a:lnTo>
                  <a:lnTo>
                    <a:pt x="615492" y="149479"/>
                  </a:lnTo>
                  <a:lnTo>
                    <a:pt x="610031" y="153543"/>
                  </a:lnTo>
                  <a:lnTo>
                    <a:pt x="603554" y="155575"/>
                  </a:lnTo>
                  <a:lnTo>
                    <a:pt x="596061" y="155575"/>
                  </a:lnTo>
                  <a:lnTo>
                    <a:pt x="587933" y="154698"/>
                  </a:lnTo>
                  <a:lnTo>
                    <a:pt x="557593" y="124066"/>
                  </a:lnTo>
                  <a:lnTo>
                    <a:pt x="554532" y="101473"/>
                  </a:lnTo>
                  <a:lnTo>
                    <a:pt x="633272" y="101473"/>
                  </a:lnTo>
                  <a:close/>
                </a:path>
                <a:path w="727075" h="176530">
                  <a:moveTo>
                    <a:pt x="726617" y="65405"/>
                  </a:moveTo>
                  <a:lnTo>
                    <a:pt x="725093" y="62103"/>
                  </a:lnTo>
                  <a:lnTo>
                    <a:pt x="719124" y="56642"/>
                  </a:lnTo>
                  <a:lnTo>
                    <a:pt x="715441" y="55245"/>
                  </a:lnTo>
                  <a:lnTo>
                    <a:pt x="710869" y="55245"/>
                  </a:lnTo>
                  <a:lnTo>
                    <a:pt x="703389" y="56845"/>
                  </a:lnTo>
                  <a:lnTo>
                    <a:pt x="695998" y="61633"/>
                  </a:lnTo>
                  <a:lnTo>
                    <a:pt x="688721" y="69608"/>
                  </a:lnTo>
                  <a:lnTo>
                    <a:pt x="681532" y="80772"/>
                  </a:lnTo>
                  <a:lnTo>
                    <a:pt x="681532" y="71755"/>
                  </a:lnTo>
                  <a:lnTo>
                    <a:pt x="681532" y="55245"/>
                  </a:lnTo>
                  <a:lnTo>
                    <a:pt x="676325" y="55245"/>
                  </a:lnTo>
                  <a:lnTo>
                    <a:pt x="641908" y="69088"/>
                  </a:lnTo>
                  <a:lnTo>
                    <a:pt x="643051" y="73660"/>
                  </a:lnTo>
                  <a:lnTo>
                    <a:pt x="646353" y="72390"/>
                  </a:lnTo>
                  <a:lnTo>
                    <a:pt x="649274" y="71755"/>
                  </a:lnTo>
                  <a:lnTo>
                    <a:pt x="653973" y="71755"/>
                  </a:lnTo>
                  <a:lnTo>
                    <a:pt x="655751" y="72390"/>
                  </a:lnTo>
                  <a:lnTo>
                    <a:pt x="660831" y="157480"/>
                  </a:lnTo>
                  <a:lnTo>
                    <a:pt x="660323" y="158877"/>
                  </a:lnTo>
                  <a:lnTo>
                    <a:pt x="659561" y="161798"/>
                  </a:lnTo>
                  <a:lnTo>
                    <a:pt x="658164" y="163830"/>
                  </a:lnTo>
                  <a:lnTo>
                    <a:pt x="653211" y="167005"/>
                  </a:lnTo>
                  <a:lnTo>
                    <a:pt x="648893" y="167894"/>
                  </a:lnTo>
                  <a:lnTo>
                    <a:pt x="643051" y="167894"/>
                  </a:lnTo>
                  <a:lnTo>
                    <a:pt x="643051" y="172466"/>
                  </a:lnTo>
                  <a:lnTo>
                    <a:pt x="701344" y="172466"/>
                  </a:lnTo>
                  <a:lnTo>
                    <a:pt x="701344" y="167894"/>
                  </a:lnTo>
                  <a:lnTo>
                    <a:pt x="696264" y="167894"/>
                  </a:lnTo>
                  <a:lnTo>
                    <a:pt x="692327" y="167132"/>
                  </a:lnTo>
                  <a:lnTo>
                    <a:pt x="681532" y="152146"/>
                  </a:lnTo>
                  <a:lnTo>
                    <a:pt x="681532" y="91313"/>
                  </a:lnTo>
                  <a:lnTo>
                    <a:pt x="685469" y="83439"/>
                  </a:lnTo>
                  <a:lnTo>
                    <a:pt x="687285" y="80772"/>
                  </a:lnTo>
                  <a:lnTo>
                    <a:pt x="689279" y="77851"/>
                  </a:lnTo>
                  <a:lnTo>
                    <a:pt x="693089" y="74422"/>
                  </a:lnTo>
                  <a:lnTo>
                    <a:pt x="694867" y="72771"/>
                  </a:lnTo>
                  <a:lnTo>
                    <a:pt x="696391" y="72009"/>
                  </a:lnTo>
                  <a:lnTo>
                    <a:pt x="699693" y="72009"/>
                  </a:lnTo>
                  <a:lnTo>
                    <a:pt x="702360" y="73406"/>
                  </a:lnTo>
                  <a:lnTo>
                    <a:pt x="705916" y="76327"/>
                  </a:lnTo>
                  <a:lnTo>
                    <a:pt x="709472" y="79121"/>
                  </a:lnTo>
                  <a:lnTo>
                    <a:pt x="712774" y="80518"/>
                  </a:lnTo>
                  <a:lnTo>
                    <a:pt x="718616" y="80518"/>
                  </a:lnTo>
                  <a:lnTo>
                    <a:pt x="721283" y="79502"/>
                  </a:lnTo>
                  <a:lnTo>
                    <a:pt x="725601" y="74930"/>
                  </a:lnTo>
                  <a:lnTo>
                    <a:pt x="726567" y="72390"/>
                  </a:lnTo>
                  <a:lnTo>
                    <a:pt x="726617" y="72009"/>
                  </a:lnTo>
                  <a:lnTo>
                    <a:pt x="726617" y="65405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9384" y="2108454"/>
              <a:ext cx="240030" cy="1750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42438" y="2163191"/>
              <a:ext cx="526415" cy="172720"/>
            </a:xfrm>
            <a:custGeom>
              <a:avLst/>
              <a:gdLst/>
              <a:ahLst/>
              <a:cxnLst/>
              <a:rect l="l" t="t" r="r" b="b"/>
              <a:pathLst>
                <a:path w="526414" h="172719">
                  <a:moveTo>
                    <a:pt x="21336" y="146685"/>
                  </a:moveTo>
                  <a:lnTo>
                    <a:pt x="14605" y="146685"/>
                  </a:lnTo>
                  <a:lnTo>
                    <a:pt x="11556" y="147828"/>
                  </a:lnTo>
                  <a:lnTo>
                    <a:pt x="9271" y="149860"/>
                  </a:lnTo>
                  <a:lnTo>
                    <a:pt x="6985" y="152019"/>
                  </a:lnTo>
                  <a:lnTo>
                    <a:pt x="5842" y="154812"/>
                  </a:lnTo>
                  <a:lnTo>
                    <a:pt x="5842" y="161925"/>
                  </a:lnTo>
                  <a:lnTo>
                    <a:pt x="7366" y="165226"/>
                  </a:lnTo>
                  <a:lnTo>
                    <a:pt x="13716" y="170814"/>
                  </a:lnTo>
                  <a:lnTo>
                    <a:pt x="17653" y="172212"/>
                  </a:lnTo>
                  <a:lnTo>
                    <a:pt x="29337" y="172212"/>
                  </a:lnTo>
                  <a:lnTo>
                    <a:pt x="54555" y="151384"/>
                  </a:lnTo>
                  <a:lnTo>
                    <a:pt x="35179" y="151384"/>
                  </a:lnTo>
                  <a:lnTo>
                    <a:pt x="33147" y="150749"/>
                  </a:lnTo>
                  <a:lnTo>
                    <a:pt x="29844" y="149479"/>
                  </a:lnTo>
                  <a:lnTo>
                    <a:pt x="25018" y="147700"/>
                  </a:lnTo>
                  <a:lnTo>
                    <a:pt x="21336" y="146685"/>
                  </a:lnTo>
                  <a:close/>
                </a:path>
                <a:path w="526414" h="172719">
                  <a:moveTo>
                    <a:pt x="53086" y="3429"/>
                  </a:moveTo>
                  <a:lnTo>
                    <a:pt x="0" y="3429"/>
                  </a:lnTo>
                  <a:lnTo>
                    <a:pt x="0" y="8000"/>
                  </a:lnTo>
                  <a:lnTo>
                    <a:pt x="4191" y="9017"/>
                  </a:lnTo>
                  <a:lnTo>
                    <a:pt x="7238" y="10160"/>
                  </a:lnTo>
                  <a:lnTo>
                    <a:pt x="10541" y="12573"/>
                  </a:lnTo>
                  <a:lnTo>
                    <a:pt x="12192" y="14478"/>
                  </a:lnTo>
                  <a:lnTo>
                    <a:pt x="14224" y="17399"/>
                  </a:lnTo>
                  <a:lnTo>
                    <a:pt x="17018" y="21209"/>
                  </a:lnTo>
                  <a:lnTo>
                    <a:pt x="18923" y="24384"/>
                  </a:lnTo>
                  <a:lnTo>
                    <a:pt x="20193" y="26924"/>
                  </a:lnTo>
                  <a:lnTo>
                    <a:pt x="61087" y="112775"/>
                  </a:lnTo>
                  <a:lnTo>
                    <a:pt x="53086" y="132587"/>
                  </a:lnTo>
                  <a:lnTo>
                    <a:pt x="50037" y="139954"/>
                  </a:lnTo>
                  <a:lnTo>
                    <a:pt x="47117" y="144907"/>
                  </a:lnTo>
                  <a:lnTo>
                    <a:pt x="41148" y="150113"/>
                  </a:lnTo>
                  <a:lnTo>
                    <a:pt x="38481" y="151384"/>
                  </a:lnTo>
                  <a:lnTo>
                    <a:pt x="54555" y="151384"/>
                  </a:lnTo>
                  <a:lnTo>
                    <a:pt x="57491" y="146577"/>
                  </a:lnTo>
                  <a:lnTo>
                    <a:pt x="61087" y="138811"/>
                  </a:lnTo>
                  <a:lnTo>
                    <a:pt x="82063" y="87375"/>
                  </a:lnTo>
                  <a:lnTo>
                    <a:pt x="70993" y="87375"/>
                  </a:lnTo>
                  <a:lnTo>
                    <a:pt x="43306" y="29972"/>
                  </a:lnTo>
                  <a:lnTo>
                    <a:pt x="40640" y="24257"/>
                  </a:lnTo>
                  <a:lnTo>
                    <a:pt x="39320" y="19938"/>
                  </a:lnTo>
                  <a:lnTo>
                    <a:pt x="39243" y="14097"/>
                  </a:lnTo>
                  <a:lnTo>
                    <a:pt x="40131" y="12064"/>
                  </a:lnTo>
                  <a:lnTo>
                    <a:pt x="42037" y="10541"/>
                  </a:lnTo>
                  <a:lnTo>
                    <a:pt x="43942" y="8889"/>
                  </a:lnTo>
                  <a:lnTo>
                    <a:pt x="46736" y="8000"/>
                  </a:lnTo>
                  <a:lnTo>
                    <a:pt x="53086" y="8000"/>
                  </a:lnTo>
                  <a:lnTo>
                    <a:pt x="53086" y="3429"/>
                  </a:lnTo>
                  <a:close/>
                </a:path>
                <a:path w="526414" h="172719">
                  <a:moveTo>
                    <a:pt x="124206" y="3429"/>
                  </a:moveTo>
                  <a:lnTo>
                    <a:pt x="87249" y="3429"/>
                  </a:lnTo>
                  <a:lnTo>
                    <a:pt x="87249" y="8000"/>
                  </a:lnTo>
                  <a:lnTo>
                    <a:pt x="90805" y="8000"/>
                  </a:lnTo>
                  <a:lnTo>
                    <a:pt x="93218" y="8382"/>
                  </a:lnTo>
                  <a:lnTo>
                    <a:pt x="98679" y="12954"/>
                  </a:lnTo>
                  <a:lnTo>
                    <a:pt x="98679" y="17653"/>
                  </a:lnTo>
                  <a:lnTo>
                    <a:pt x="97917" y="21082"/>
                  </a:lnTo>
                  <a:lnTo>
                    <a:pt x="70993" y="87375"/>
                  </a:lnTo>
                  <a:lnTo>
                    <a:pt x="82063" y="87375"/>
                  </a:lnTo>
                  <a:lnTo>
                    <a:pt x="107788" y="24257"/>
                  </a:lnTo>
                  <a:lnTo>
                    <a:pt x="109474" y="19938"/>
                  </a:lnTo>
                  <a:lnTo>
                    <a:pt x="110998" y="16763"/>
                  </a:lnTo>
                  <a:lnTo>
                    <a:pt x="124206" y="8000"/>
                  </a:lnTo>
                  <a:lnTo>
                    <a:pt x="124206" y="3429"/>
                  </a:lnTo>
                  <a:close/>
                </a:path>
                <a:path w="526414" h="172719">
                  <a:moveTo>
                    <a:pt x="186944" y="0"/>
                  </a:moveTo>
                  <a:lnTo>
                    <a:pt x="149352" y="16256"/>
                  </a:lnTo>
                  <a:lnTo>
                    <a:pt x="134366" y="61849"/>
                  </a:lnTo>
                  <a:lnTo>
                    <a:pt x="135290" y="74664"/>
                  </a:lnTo>
                  <a:lnTo>
                    <a:pt x="156664" y="111775"/>
                  </a:lnTo>
                  <a:lnTo>
                    <a:pt x="184150" y="120776"/>
                  </a:lnTo>
                  <a:lnTo>
                    <a:pt x="193176" y="119897"/>
                  </a:lnTo>
                  <a:lnTo>
                    <a:pt x="201406" y="117268"/>
                  </a:lnTo>
                  <a:lnTo>
                    <a:pt x="208849" y="112901"/>
                  </a:lnTo>
                  <a:lnTo>
                    <a:pt x="215519" y="106807"/>
                  </a:lnTo>
                  <a:lnTo>
                    <a:pt x="220505" y="100457"/>
                  </a:lnTo>
                  <a:lnTo>
                    <a:pt x="193548" y="100457"/>
                  </a:lnTo>
                  <a:lnTo>
                    <a:pt x="185429" y="99571"/>
                  </a:lnTo>
                  <a:lnTo>
                    <a:pt x="155082" y="68945"/>
                  </a:lnTo>
                  <a:lnTo>
                    <a:pt x="152019" y="46355"/>
                  </a:lnTo>
                  <a:lnTo>
                    <a:pt x="230759" y="46355"/>
                  </a:lnTo>
                  <a:lnTo>
                    <a:pt x="230195" y="39116"/>
                  </a:lnTo>
                  <a:lnTo>
                    <a:pt x="152019" y="39116"/>
                  </a:lnTo>
                  <a:lnTo>
                    <a:pt x="152908" y="29591"/>
                  </a:lnTo>
                  <a:lnTo>
                    <a:pt x="156083" y="22098"/>
                  </a:lnTo>
                  <a:lnTo>
                    <a:pt x="167005" y="11430"/>
                  </a:lnTo>
                  <a:lnTo>
                    <a:pt x="173100" y="8762"/>
                  </a:lnTo>
                  <a:lnTo>
                    <a:pt x="213868" y="8762"/>
                  </a:lnTo>
                  <a:lnTo>
                    <a:pt x="211839" y="7072"/>
                  </a:lnTo>
                  <a:lnTo>
                    <a:pt x="204406" y="3143"/>
                  </a:lnTo>
                  <a:lnTo>
                    <a:pt x="196115" y="785"/>
                  </a:lnTo>
                  <a:lnTo>
                    <a:pt x="186944" y="0"/>
                  </a:lnTo>
                  <a:close/>
                </a:path>
                <a:path w="526414" h="172719">
                  <a:moveTo>
                    <a:pt x="226822" y="73279"/>
                  </a:moveTo>
                  <a:lnTo>
                    <a:pt x="223138" y="83185"/>
                  </a:lnTo>
                  <a:lnTo>
                    <a:pt x="218567" y="90297"/>
                  </a:lnTo>
                  <a:lnTo>
                    <a:pt x="212979" y="94361"/>
                  </a:lnTo>
                  <a:lnTo>
                    <a:pt x="207518" y="98425"/>
                  </a:lnTo>
                  <a:lnTo>
                    <a:pt x="201041" y="100457"/>
                  </a:lnTo>
                  <a:lnTo>
                    <a:pt x="220505" y="100457"/>
                  </a:lnTo>
                  <a:lnTo>
                    <a:pt x="221196" y="99571"/>
                  </a:lnTo>
                  <a:lnTo>
                    <a:pt x="225615" y="92027"/>
                  </a:lnTo>
                  <a:lnTo>
                    <a:pt x="228806" y="84107"/>
                  </a:lnTo>
                  <a:lnTo>
                    <a:pt x="230759" y="75819"/>
                  </a:lnTo>
                  <a:lnTo>
                    <a:pt x="226822" y="73279"/>
                  </a:lnTo>
                  <a:close/>
                </a:path>
                <a:path w="526414" h="172719">
                  <a:moveTo>
                    <a:pt x="213868" y="8762"/>
                  </a:moveTo>
                  <a:lnTo>
                    <a:pt x="184531" y="8762"/>
                  </a:lnTo>
                  <a:lnTo>
                    <a:pt x="188722" y="10160"/>
                  </a:lnTo>
                  <a:lnTo>
                    <a:pt x="192912" y="12826"/>
                  </a:lnTo>
                  <a:lnTo>
                    <a:pt x="204724" y="39116"/>
                  </a:lnTo>
                  <a:lnTo>
                    <a:pt x="230195" y="39116"/>
                  </a:lnTo>
                  <a:lnTo>
                    <a:pt x="229977" y="36308"/>
                  </a:lnTo>
                  <a:lnTo>
                    <a:pt x="227647" y="27320"/>
                  </a:lnTo>
                  <a:lnTo>
                    <a:pt x="223793" y="19405"/>
                  </a:lnTo>
                  <a:lnTo>
                    <a:pt x="218440" y="12573"/>
                  </a:lnTo>
                  <a:lnTo>
                    <a:pt x="213868" y="8762"/>
                  </a:lnTo>
                  <a:close/>
                </a:path>
                <a:path w="526414" h="172719">
                  <a:moveTo>
                    <a:pt x="322332" y="7620"/>
                  </a:moveTo>
                  <a:lnTo>
                    <a:pt x="295910" y="7620"/>
                  </a:lnTo>
                  <a:lnTo>
                    <a:pt x="301117" y="9779"/>
                  </a:lnTo>
                  <a:lnTo>
                    <a:pt x="304800" y="13970"/>
                  </a:lnTo>
                  <a:lnTo>
                    <a:pt x="308356" y="18287"/>
                  </a:lnTo>
                  <a:lnTo>
                    <a:pt x="310134" y="26035"/>
                  </a:lnTo>
                  <a:lnTo>
                    <a:pt x="310134" y="41910"/>
                  </a:lnTo>
                  <a:lnTo>
                    <a:pt x="296513" y="47031"/>
                  </a:lnTo>
                  <a:lnTo>
                    <a:pt x="284988" y="51736"/>
                  </a:lnTo>
                  <a:lnTo>
                    <a:pt x="250571" y="75946"/>
                  </a:lnTo>
                  <a:lnTo>
                    <a:pt x="248031" y="80010"/>
                  </a:lnTo>
                  <a:lnTo>
                    <a:pt x="246761" y="84709"/>
                  </a:lnTo>
                  <a:lnTo>
                    <a:pt x="246761" y="99060"/>
                  </a:lnTo>
                  <a:lnTo>
                    <a:pt x="249300" y="106172"/>
                  </a:lnTo>
                  <a:lnTo>
                    <a:pt x="259587" y="116967"/>
                  </a:lnTo>
                  <a:lnTo>
                    <a:pt x="266065" y="119634"/>
                  </a:lnTo>
                  <a:lnTo>
                    <a:pt x="278892" y="119634"/>
                  </a:lnTo>
                  <a:lnTo>
                    <a:pt x="304322" y="105283"/>
                  </a:lnTo>
                  <a:lnTo>
                    <a:pt x="280669" y="105283"/>
                  </a:lnTo>
                  <a:lnTo>
                    <a:pt x="276606" y="103250"/>
                  </a:lnTo>
                  <a:lnTo>
                    <a:pt x="269494" y="95376"/>
                  </a:lnTo>
                  <a:lnTo>
                    <a:pt x="267716" y="90424"/>
                  </a:lnTo>
                  <a:lnTo>
                    <a:pt x="267716" y="79756"/>
                  </a:lnTo>
                  <a:lnTo>
                    <a:pt x="301613" y="52853"/>
                  </a:lnTo>
                  <a:lnTo>
                    <a:pt x="310134" y="49403"/>
                  </a:lnTo>
                  <a:lnTo>
                    <a:pt x="330708" y="49403"/>
                  </a:lnTo>
                  <a:lnTo>
                    <a:pt x="330708" y="28067"/>
                  </a:lnTo>
                  <a:lnTo>
                    <a:pt x="329946" y="20828"/>
                  </a:lnTo>
                  <a:lnTo>
                    <a:pt x="328422" y="17272"/>
                  </a:lnTo>
                  <a:lnTo>
                    <a:pt x="326136" y="11811"/>
                  </a:lnTo>
                  <a:lnTo>
                    <a:pt x="322580" y="7747"/>
                  </a:lnTo>
                  <a:lnTo>
                    <a:pt x="322332" y="7620"/>
                  </a:lnTo>
                  <a:close/>
                </a:path>
                <a:path w="526414" h="172719">
                  <a:moveTo>
                    <a:pt x="331968" y="100837"/>
                  </a:moveTo>
                  <a:lnTo>
                    <a:pt x="310134" y="100837"/>
                  </a:lnTo>
                  <a:lnTo>
                    <a:pt x="310261" y="107696"/>
                  </a:lnTo>
                  <a:lnTo>
                    <a:pt x="311531" y="112522"/>
                  </a:lnTo>
                  <a:lnTo>
                    <a:pt x="316356" y="118110"/>
                  </a:lnTo>
                  <a:lnTo>
                    <a:pt x="319531" y="119507"/>
                  </a:lnTo>
                  <a:lnTo>
                    <a:pt x="323596" y="119507"/>
                  </a:lnTo>
                  <a:lnTo>
                    <a:pt x="330031" y="118340"/>
                  </a:lnTo>
                  <a:lnTo>
                    <a:pt x="336638" y="114804"/>
                  </a:lnTo>
                  <a:lnTo>
                    <a:pt x="343330" y="109005"/>
                  </a:lnTo>
                  <a:lnTo>
                    <a:pt x="347677" y="103886"/>
                  </a:lnTo>
                  <a:lnTo>
                    <a:pt x="335406" y="103886"/>
                  </a:lnTo>
                  <a:lnTo>
                    <a:pt x="334263" y="103505"/>
                  </a:lnTo>
                  <a:lnTo>
                    <a:pt x="333375" y="102616"/>
                  </a:lnTo>
                  <a:lnTo>
                    <a:pt x="332359" y="101854"/>
                  </a:lnTo>
                  <a:lnTo>
                    <a:pt x="331968" y="100837"/>
                  </a:lnTo>
                  <a:close/>
                </a:path>
                <a:path w="526414" h="172719">
                  <a:moveTo>
                    <a:pt x="330708" y="49403"/>
                  </a:moveTo>
                  <a:lnTo>
                    <a:pt x="310134" y="49403"/>
                  </a:lnTo>
                  <a:lnTo>
                    <a:pt x="310134" y="92837"/>
                  </a:lnTo>
                  <a:lnTo>
                    <a:pt x="302853" y="98264"/>
                  </a:lnTo>
                  <a:lnTo>
                    <a:pt x="296275" y="102155"/>
                  </a:lnTo>
                  <a:lnTo>
                    <a:pt x="290435" y="104499"/>
                  </a:lnTo>
                  <a:lnTo>
                    <a:pt x="285369" y="105283"/>
                  </a:lnTo>
                  <a:lnTo>
                    <a:pt x="304322" y="105283"/>
                  </a:lnTo>
                  <a:lnTo>
                    <a:pt x="310134" y="100837"/>
                  </a:lnTo>
                  <a:lnTo>
                    <a:pt x="331968" y="100837"/>
                  </a:lnTo>
                  <a:lnTo>
                    <a:pt x="331724" y="100203"/>
                  </a:lnTo>
                  <a:lnTo>
                    <a:pt x="330981" y="95376"/>
                  </a:lnTo>
                  <a:lnTo>
                    <a:pt x="330776" y="90424"/>
                  </a:lnTo>
                  <a:lnTo>
                    <a:pt x="330708" y="49403"/>
                  </a:lnTo>
                  <a:close/>
                </a:path>
                <a:path w="526414" h="172719">
                  <a:moveTo>
                    <a:pt x="350266" y="93980"/>
                  </a:moveTo>
                  <a:lnTo>
                    <a:pt x="345186" y="98933"/>
                  </a:lnTo>
                  <a:lnTo>
                    <a:pt x="341884" y="101981"/>
                  </a:lnTo>
                  <a:lnTo>
                    <a:pt x="340106" y="102997"/>
                  </a:lnTo>
                  <a:lnTo>
                    <a:pt x="339090" y="103632"/>
                  </a:lnTo>
                  <a:lnTo>
                    <a:pt x="337947" y="103886"/>
                  </a:lnTo>
                  <a:lnTo>
                    <a:pt x="347677" y="103886"/>
                  </a:lnTo>
                  <a:lnTo>
                    <a:pt x="350266" y="100837"/>
                  </a:lnTo>
                  <a:lnTo>
                    <a:pt x="350266" y="93980"/>
                  </a:lnTo>
                  <a:close/>
                </a:path>
                <a:path w="526414" h="172719">
                  <a:moveTo>
                    <a:pt x="292735" y="126"/>
                  </a:moveTo>
                  <a:lnTo>
                    <a:pt x="254762" y="14986"/>
                  </a:lnTo>
                  <a:lnTo>
                    <a:pt x="251206" y="21589"/>
                  </a:lnTo>
                  <a:lnTo>
                    <a:pt x="251283" y="32638"/>
                  </a:lnTo>
                  <a:lnTo>
                    <a:pt x="252094" y="35306"/>
                  </a:lnTo>
                  <a:lnTo>
                    <a:pt x="254239" y="37592"/>
                  </a:lnTo>
                  <a:lnTo>
                    <a:pt x="256031" y="39624"/>
                  </a:lnTo>
                  <a:lnTo>
                    <a:pt x="258572" y="40767"/>
                  </a:lnTo>
                  <a:lnTo>
                    <a:pt x="264794" y="40767"/>
                  </a:lnTo>
                  <a:lnTo>
                    <a:pt x="267335" y="39750"/>
                  </a:lnTo>
                  <a:lnTo>
                    <a:pt x="269359" y="37464"/>
                  </a:lnTo>
                  <a:lnTo>
                    <a:pt x="271144" y="35560"/>
                  </a:lnTo>
                  <a:lnTo>
                    <a:pt x="272161" y="32638"/>
                  </a:lnTo>
                  <a:lnTo>
                    <a:pt x="272062" y="26035"/>
                  </a:lnTo>
                  <a:lnTo>
                    <a:pt x="271906" y="21589"/>
                  </a:lnTo>
                  <a:lnTo>
                    <a:pt x="271906" y="17907"/>
                  </a:lnTo>
                  <a:lnTo>
                    <a:pt x="273431" y="14732"/>
                  </a:lnTo>
                  <a:lnTo>
                    <a:pt x="276606" y="11937"/>
                  </a:lnTo>
                  <a:lnTo>
                    <a:pt x="279654" y="9144"/>
                  </a:lnTo>
                  <a:lnTo>
                    <a:pt x="283844" y="7620"/>
                  </a:lnTo>
                  <a:lnTo>
                    <a:pt x="322332" y="7620"/>
                  </a:lnTo>
                  <a:lnTo>
                    <a:pt x="317627" y="5207"/>
                  </a:lnTo>
                  <a:lnTo>
                    <a:pt x="312433" y="2966"/>
                  </a:lnTo>
                  <a:lnTo>
                    <a:pt x="306562" y="1381"/>
                  </a:lnTo>
                  <a:lnTo>
                    <a:pt x="299999" y="438"/>
                  </a:lnTo>
                  <a:lnTo>
                    <a:pt x="292735" y="126"/>
                  </a:lnTo>
                  <a:close/>
                </a:path>
                <a:path w="526414" h="172719">
                  <a:moveTo>
                    <a:pt x="411606" y="112775"/>
                  </a:moveTo>
                  <a:lnTo>
                    <a:pt x="353313" y="112775"/>
                  </a:lnTo>
                  <a:lnTo>
                    <a:pt x="353313" y="117348"/>
                  </a:lnTo>
                  <a:lnTo>
                    <a:pt x="411606" y="117348"/>
                  </a:lnTo>
                  <a:lnTo>
                    <a:pt x="411606" y="112775"/>
                  </a:lnTo>
                  <a:close/>
                </a:path>
                <a:path w="526414" h="172719">
                  <a:moveTo>
                    <a:pt x="391794" y="16637"/>
                  </a:moveTo>
                  <a:lnTo>
                    <a:pt x="364236" y="16637"/>
                  </a:lnTo>
                  <a:lnTo>
                    <a:pt x="366013" y="17272"/>
                  </a:lnTo>
                  <a:lnTo>
                    <a:pt x="367538" y="18414"/>
                  </a:lnTo>
                  <a:lnTo>
                    <a:pt x="371113" y="101726"/>
                  </a:lnTo>
                  <a:lnTo>
                    <a:pt x="371094" y="102362"/>
                  </a:lnTo>
                  <a:lnTo>
                    <a:pt x="370586" y="103759"/>
                  </a:lnTo>
                  <a:lnTo>
                    <a:pt x="369824" y="106680"/>
                  </a:lnTo>
                  <a:lnTo>
                    <a:pt x="368427" y="108712"/>
                  </a:lnTo>
                  <a:lnTo>
                    <a:pt x="363474" y="111887"/>
                  </a:lnTo>
                  <a:lnTo>
                    <a:pt x="359156" y="112775"/>
                  </a:lnTo>
                  <a:lnTo>
                    <a:pt x="406527" y="112775"/>
                  </a:lnTo>
                  <a:lnTo>
                    <a:pt x="391794" y="97028"/>
                  </a:lnTo>
                  <a:lnTo>
                    <a:pt x="391794" y="36195"/>
                  </a:lnTo>
                  <a:lnTo>
                    <a:pt x="395731" y="28321"/>
                  </a:lnTo>
                  <a:lnTo>
                    <a:pt x="397550" y="25654"/>
                  </a:lnTo>
                  <a:lnTo>
                    <a:pt x="391794" y="25654"/>
                  </a:lnTo>
                  <a:lnTo>
                    <a:pt x="391794" y="16637"/>
                  </a:lnTo>
                  <a:close/>
                </a:path>
                <a:path w="526414" h="172719">
                  <a:moveTo>
                    <a:pt x="425704" y="126"/>
                  </a:moveTo>
                  <a:lnTo>
                    <a:pt x="421131" y="126"/>
                  </a:lnTo>
                  <a:lnTo>
                    <a:pt x="413654" y="1722"/>
                  </a:lnTo>
                  <a:lnTo>
                    <a:pt x="406272" y="6508"/>
                  </a:lnTo>
                  <a:lnTo>
                    <a:pt x="398986" y="14485"/>
                  </a:lnTo>
                  <a:lnTo>
                    <a:pt x="391794" y="25654"/>
                  </a:lnTo>
                  <a:lnTo>
                    <a:pt x="397550" y="25654"/>
                  </a:lnTo>
                  <a:lnTo>
                    <a:pt x="399542" y="22733"/>
                  </a:lnTo>
                  <a:lnTo>
                    <a:pt x="403352" y="19304"/>
                  </a:lnTo>
                  <a:lnTo>
                    <a:pt x="405130" y="17653"/>
                  </a:lnTo>
                  <a:lnTo>
                    <a:pt x="406654" y="16891"/>
                  </a:lnTo>
                  <a:lnTo>
                    <a:pt x="436880" y="16891"/>
                  </a:lnTo>
                  <a:lnTo>
                    <a:pt x="436880" y="10287"/>
                  </a:lnTo>
                  <a:lnTo>
                    <a:pt x="435356" y="6985"/>
                  </a:lnTo>
                  <a:lnTo>
                    <a:pt x="429387" y="1524"/>
                  </a:lnTo>
                  <a:lnTo>
                    <a:pt x="425704" y="126"/>
                  </a:lnTo>
                  <a:close/>
                </a:path>
                <a:path w="526414" h="172719">
                  <a:moveTo>
                    <a:pt x="436880" y="16891"/>
                  </a:moveTo>
                  <a:lnTo>
                    <a:pt x="409956" y="16891"/>
                  </a:lnTo>
                  <a:lnTo>
                    <a:pt x="412623" y="18287"/>
                  </a:lnTo>
                  <a:lnTo>
                    <a:pt x="416179" y="21209"/>
                  </a:lnTo>
                  <a:lnTo>
                    <a:pt x="419735" y="24003"/>
                  </a:lnTo>
                  <a:lnTo>
                    <a:pt x="423037" y="25400"/>
                  </a:lnTo>
                  <a:lnTo>
                    <a:pt x="428879" y="25400"/>
                  </a:lnTo>
                  <a:lnTo>
                    <a:pt x="431546" y="24384"/>
                  </a:lnTo>
                  <a:lnTo>
                    <a:pt x="435863" y="19812"/>
                  </a:lnTo>
                  <a:lnTo>
                    <a:pt x="436831" y="17272"/>
                  </a:lnTo>
                  <a:lnTo>
                    <a:pt x="436880" y="16891"/>
                  </a:lnTo>
                  <a:close/>
                </a:path>
                <a:path w="526414" h="172719">
                  <a:moveTo>
                    <a:pt x="391794" y="126"/>
                  </a:moveTo>
                  <a:lnTo>
                    <a:pt x="386588" y="126"/>
                  </a:lnTo>
                  <a:lnTo>
                    <a:pt x="352171" y="13970"/>
                  </a:lnTo>
                  <a:lnTo>
                    <a:pt x="353313" y="18542"/>
                  </a:lnTo>
                  <a:lnTo>
                    <a:pt x="356616" y="17272"/>
                  </a:lnTo>
                  <a:lnTo>
                    <a:pt x="359537" y="16637"/>
                  </a:lnTo>
                  <a:lnTo>
                    <a:pt x="391794" y="16637"/>
                  </a:lnTo>
                  <a:lnTo>
                    <a:pt x="391794" y="126"/>
                  </a:lnTo>
                  <a:close/>
                </a:path>
                <a:path w="526414" h="172719">
                  <a:moveTo>
                    <a:pt x="507279" y="115824"/>
                  </a:moveTo>
                  <a:lnTo>
                    <a:pt x="459105" y="115824"/>
                  </a:lnTo>
                  <a:lnTo>
                    <a:pt x="461391" y="116205"/>
                  </a:lnTo>
                  <a:lnTo>
                    <a:pt x="464058" y="117094"/>
                  </a:lnTo>
                  <a:lnTo>
                    <a:pt x="473075" y="119507"/>
                  </a:lnTo>
                  <a:lnTo>
                    <a:pt x="480949" y="120776"/>
                  </a:lnTo>
                  <a:lnTo>
                    <a:pt x="487934" y="120776"/>
                  </a:lnTo>
                  <a:lnTo>
                    <a:pt x="495006" y="120181"/>
                  </a:lnTo>
                  <a:lnTo>
                    <a:pt x="501745" y="118395"/>
                  </a:lnTo>
                  <a:lnTo>
                    <a:pt x="507279" y="115824"/>
                  </a:lnTo>
                  <a:close/>
                </a:path>
                <a:path w="526414" h="172719">
                  <a:moveTo>
                    <a:pt x="452881" y="78359"/>
                  </a:moveTo>
                  <a:lnTo>
                    <a:pt x="448818" y="78359"/>
                  </a:lnTo>
                  <a:lnTo>
                    <a:pt x="448818" y="118999"/>
                  </a:lnTo>
                  <a:lnTo>
                    <a:pt x="452881" y="118999"/>
                  </a:lnTo>
                  <a:lnTo>
                    <a:pt x="453898" y="116839"/>
                  </a:lnTo>
                  <a:lnTo>
                    <a:pt x="455422" y="115824"/>
                  </a:lnTo>
                  <a:lnTo>
                    <a:pt x="507279" y="115824"/>
                  </a:lnTo>
                  <a:lnTo>
                    <a:pt x="508150" y="115419"/>
                  </a:lnTo>
                  <a:lnTo>
                    <a:pt x="511077" y="113411"/>
                  </a:lnTo>
                  <a:lnTo>
                    <a:pt x="480060" y="113411"/>
                  </a:lnTo>
                  <a:lnTo>
                    <a:pt x="472694" y="110489"/>
                  </a:lnTo>
                  <a:lnTo>
                    <a:pt x="466217" y="104648"/>
                  </a:lnTo>
                  <a:lnTo>
                    <a:pt x="461668" y="99665"/>
                  </a:lnTo>
                  <a:lnTo>
                    <a:pt x="457906" y="93589"/>
                  </a:lnTo>
                  <a:lnTo>
                    <a:pt x="455001" y="86556"/>
                  </a:lnTo>
                  <a:lnTo>
                    <a:pt x="452881" y="78359"/>
                  </a:lnTo>
                  <a:close/>
                </a:path>
                <a:path w="526414" h="172719">
                  <a:moveTo>
                    <a:pt x="487299" y="126"/>
                  </a:moveTo>
                  <a:lnTo>
                    <a:pt x="482854" y="126"/>
                  </a:lnTo>
                  <a:lnTo>
                    <a:pt x="475571" y="720"/>
                  </a:lnTo>
                  <a:lnTo>
                    <a:pt x="448310" y="33020"/>
                  </a:lnTo>
                  <a:lnTo>
                    <a:pt x="448310" y="40259"/>
                  </a:lnTo>
                  <a:lnTo>
                    <a:pt x="485735" y="71342"/>
                  </a:lnTo>
                  <a:lnTo>
                    <a:pt x="492474" y="75247"/>
                  </a:lnTo>
                  <a:lnTo>
                    <a:pt x="497736" y="78771"/>
                  </a:lnTo>
                  <a:lnTo>
                    <a:pt x="501523" y="81914"/>
                  </a:lnTo>
                  <a:lnTo>
                    <a:pt x="505587" y="85725"/>
                  </a:lnTo>
                  <a:lnTo>
                    <a:pt x="507619" y="90550"/>
                  </a:lnTo>
                  <a:lnTo>
                    <a:pt x="507619" y="100964"/>
                  </a:lnTo>
                  <a:lnTo>
                    <a:pt x="505713" y="105029"/>
                  </a:lnTo>
                  <a:lnTo>
                    <a:pt x="502158" y="108458"/>
                  </a:lnTo>
                  <a:lnTo>
                    <a:pt x="498602" y="111760"/>
                  </a:lnTo>
                  <a:lnTo>
                    <a:pt x="493903" y="113411"/>
                  </a:lnTo>
                  <a:lnTo>
                    <a:pt x="511077" y="113411"/>
                  </a:lnTo>
                  <a:lnTo>
                    <a:pt x="525875" y="86556"/>
                  </a:lnTo>
                  <a:lnTo>
                    <a:pt x="525823" y="85725"/>
                  </a:lnTo>
                  <a:lnTo>
                    <a:pt x="500761" y="53848"/>
                  </a:lnTo>
                  <a:lnTo>
                    <a:pt x="474725" y="41148"/>
                  </a:lnTo>
                  <a:lnTo>
                    <a:pt x="469519" y="37592"/>
                  </a:lnTo>
                  <a:lnTo>
                    <a:pt x="466979" y="34162"/>
                  </a:lnTo>
                  <a:lnTo>
                    <a:pt x="464312" y="30861"/>
                  </a:lnTo>
                  <a:lnTo>
                    <a:pt x="462915" y="26924"/>
                  </a:lnTo>
                  <a:lnTo>
                    <a:pt x="462915" y="18542"/>
                  </a:lnTo>
                  <a:lnTo>
                    <a:pt x="464693" y="15112"/>
                  </a:lnTo>
                  <a:lnTo>
                    <a:pt x="471805" y="9017"/>
                  </a:lnTo>
                  <a:lnTo>
                    <a:pt x="476504" y="7493"/>
                  </a:lnTo>
                  <a:lnTo>
                    <a:pt x="517398" y="7493"/>
                  </a:lnTo>
                  <a:lnTo>
                    <a:pt x="517398" y="4825"/>
                  </a:lnTo>
                  <a:lnTo>
                    <a:pt x="506094" y="4825"/>
                  </a:lnTo>
                  <a:lnTo>
                    <a:pt x="503300" y="4191"/>
                  </a:lnTo>
                  <a:lnTo>
                    <a:pt x="492760" y="1016"/>
                  </a:lnTo>
                  <a:lnTo>
                    <a:pt x="487299" y="126"/>
                  </a:lnTo>
                  <a:close/>
                </a:path>
                <a:path w="526414" h="172719">
                  <a:moveTo>
                    <a:pt x="517398" y="7493"/>
                  </a:moveTo>
                  <a:lnTo>
                    <a:pt x="489966" y="7493"/>
                  </a:lnTo>
                  <a:lnTo>
                    <a:pt x="496188" y="9651"/>
                  </a:lnTo>
                  <a:lnTo>
                    <a:pt x="501142" y="13970"/>
                  </a:lnTo>
                  <a:lnTo>
                    <a:pt x="504690" y="18020"/>
                  </a:lnTo>
                  <a:lnTo>
                    <a:pt x="507904" y="23510"/>
                  </a:lnTo>
                  <a:lnTo>
                    <a:pt x="510786" y="30454"/>
                  </a:lnTo>
                  <a:lnTo>
                    <a:pt x="513334" y="38862"/>
                  </a:lnTo>
                  <a:lnTo>
                    <a:pt x="517398" y="38862"/>
                  </a:lnTo>
                  <a:lnTo>
                    <a:pt x="517398" y="7493"/>
                  </a:lnTo>
                  <a:close/>
                </a:path>
                <a:path w="526414" h="172719">
                  <a:moveTo>
                    <a:pt x="517398" y="126"/>
                  </a:moveTo>
                  <a:lnTo>
                    <a:pt x="513334" y="126"/>
                  </a:lnTo>
                  <a:lnTo>
                    <a:pt x="512318" y="2032"/>
                  </a:lnTo>
                  <a:lnTo>
                    <a:pt x="511429" y="3429"/>
                  </a:lnTo>
                  <a:lnTo>
                    <a:pt x="510667" y="3937"/>
                  </a:lnTo>
                  <a:lnTo>
                    <a:pt x="509905" y="4572"/>
                  </a:lnTo>
                  <a:lnTo>
                    <a:pt x="508888" y="4825"/>
                  </a:lnTo>
                  <a:lnTo>
                    <a:pt x="517398" y="4825"/>
                  </a:lnTo>
                  <a:lnTo>
                    <a:pt x="517398" y="12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8476" y="2104008"/>
              <a:ext cx="230003" cy="1799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3564" y="2103754"/>
              <a:ext cx="1139571" cy="2311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7361" y="254076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40144" y="0"/>
                  </a:moveTo>
                  <a:lnTo>
                    <a:pt x="22821" y="0"/>
                  </a:lnTo>
                  <a:lnTo>
                    <a:pt x="15430" y="3175"/>
                  </a:lnTo>
                  <a:lnTo>
                    <a:pt x="3086" y="15366"/>
                  </a:lnTo>
                  <a:lnTo>
                    <a:pt x="0" y="22733"/>
                  </a:lnTo>
                  <a:lnTo>
                    <a:pt x="0" y="31496"/>
                  </a:lnTo>
                  <a:lnTo>
                    <a:pt x="0" y="40132"/>
                  </a:lnTo>
                  <a:lnTo>
                    <a:pt x="3086" y="47625"/>
                  </a:lnTo>
                  <a:lnTo>
                    <a:pt x="15430" y="59943"/>
                  </a:lnTo>
                  <a:lnTo>
                    <a:pt x="22821" y="63118"/>
                  </a:lnTo>
                  <a:lnTo>
                    <a:pt x="40144" y="63118"/>
                  </a:lnTo>
                  <a:lnTo>
                    <a:pt x="47574" y="59943"/>
                  </a:lnTo>
                  <a:lnTo>
                    <a:pt x="59918" y="47625"/>
                  </a:lnTo>
                  <a:lnTo>
                    <a:pt x="63004" y="40132"/>
                  </a:lnTo>
                  <a:lnTo>
                    <a:pt x="63004" y="22733"/>
                  </a:lnTo>
                  <a:lnTo>
                    <a:pt x="59918" y="15366"/>
                  </a:lnTo>
                  <a:lnTo>
                    <a:pt x="47574" y="3175"/>
                  </a:lnTo>
                  <a:lnTo>
                    <a:pt x="4014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384" y="2484754"/>
              <a:ext cx="1132133" cy="1805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6923" y="2484754"/>
              <a:ext cx="187198" cy="1767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2701" y="2493010"/>
              <a:ext cx="151637" cy="1685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05709" y="263740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7653" y="0"/>
                  </a:moveTo>
                  <a:lnTo>
                    <a:pt x="13716" y="0"/>
                  </a:lnTo>
                  <a:lnTo>
                    <a:pt x="9906" y="0"/>
                  </a:lnTo>
                  <a:lnTo>
                    <a:pt x="6731" y="1269"/>
                  </a:lnTo>
                  <a:lnTo>
                    <a:pt x="4064" y="3937"/>
                  </a:lnTo>
                  <a:lnTo>
                    <a:pt x="1270" y="6603"/>
                  </a:lnTo>
                  <a:lnTo>
                    <a:pt x="0" y="9905"/>
                  </a:lnTo>
                  <a:lnTo>
                    <a:pt x="0" y="17525"/>
                  </a:lnTo>
                  <a:lnTo>
                    <a:pt x="1270" y="20827"/>
                  </a:lnTo>
                  <a:lnTo>
                    <a:pt x="4064" y="23494"/>
                  </a:lnTo>
                  <a:lnTo>
                    <a:pt x="6731" y="26162"/>
                  </a:lnTo>
                  <a:lnTo>
                    <a:pt x="9906" y="27558"/>
                  </a:lnTo>
                  <a:lnTo>
                    <a:pt x="17526" y="27558"/>
                  </a:lnTo>
                  <a:lnTo>
                    <a:pt x="20828" y="26162"/>
                  </a:lnTo>
                  <a:lnTo>
                    <a:pt x="26162" y="20827"/>
                  </a:lnTo>
                  <a:lnTo>
                    <a:pt x="27559" y="17525"/>
                  </a:lnTo>
                  <a:lnTo>
                    <a:pt x="27559" y="9905"/>
                  </a:lnTo>
                  <a:lnTo>
                    <a:pt x="26289" y="6730"/>
                  </a:lnTo>
                  <a:lnTo>
                    <a:pt x="23622" y="4063"/>
                  </a:lnTo>
                  <a:lnTo>
                    <a:pt x="20955" y="1269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3714" y="2489073"/>
              <a:ext cx="178943" cy="172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6792" y="2484754"/>
              <a:ext cx="921893" cy="2316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1998" y="2485008"/>
              <a:ext cx="1261745" cy="219075"/>
            </a:xfrm>
            <a:custGeom>
              <a:avLst/>
              <a:gdLst/>
              <a:ahLst/>
              <a:cxnLst/>
              <a:rect l="l" t="t" r="r" b="b"/>
              <a:pathLst>
                <a:path w="1261745" h="219075">
                  <a:moveTo>
                    <a:pt x="100838" y="16383"/>
                  </a:moveTo>
                  <a:lnTo>
                    <a:pt x="98425" y="12192"/>
                  </a:lnTo>
                  <a:lnTo>
                    <a:pt x="94259" y="9017"/>
                  </a:lnTo>
                  <a:lnTo>
                    <a:pt x="93599" y="8509"/>
                  </a:lnTo>
                  <a:lnTo>
                    <a:pt x="88023" y="4775"/>
                  </a:lnTo>
                  <a:lnTo>
                    <a:pt x="82169" y="2120"/>
                  </a:lnTo>
                  <a:lnTo>
                    <a:pt x="76022" y="533"/>
                  </a:lnTo>
                  <a:lnTo>
                    <a:pt x="69596" y="0"/>
                  </a:lnTo>
                  <a:lnTo>
                    <a:pt x="62725" y="457"/>
                  </a:lnTo>
                  <a:lnTo>
                    <a:pt x="27559" y="26289"/>
                  </a:lnTo>
                  <a:lnTo>
                    <a:pt x="22098" y="62611"/>
                  </a:lnTo>
                  <a:lnTo>
                    <a:pt x="0" y="62611"/>
                  </a:lnTo>
                  <a:lnTo>
                    <a:pt x="0" y="71628"/>
                  </a:lnTo>
                  <a:lnTo>
                    <a:pt x="22098" y="71628"/>
                  </a:lnTo>
                  <a:lnTo>
                    <a:pt x="22098" y="154559"/>
                  </a:lnTo>
                  <a:lnTo>
                    <a:pt x="9144" y="171958"/>
                  </a:lnTo>
                  <a:lnTo>
                    <a:pt x="762" y="171958"/>
                  </a:lnTo>
                  <a:lnTo>
                    <a:pt x="762" y="176530"/>
                  </a:lnTo>
                  <a:lnTo>
                    <a:pt x="68707" y="176530"/>
                  </a:lnTo>
                  <a:lnTo>
                    <a:pt x="68707" y="171958"/>
                  </a:lnTo>
                  <a:lnTo>
                    <a:pt x="53340" y="171958"/>
                  </a:lnTo>
                  <a:lnTo>
                    <a:pt x="49149" y="170180"/>
                  </a:lnTo>
                  <a:lnTo>
                    <a:pt x="43815" y="163703"/>
                  </a:lnTo>
                  <a:lnTo>
                    <a:pt x="42748" y="157480"/>
                  </a:lnTo>
                  <a:lnTo>
                    <a:pt x="42672" y="71628"/>
                  </a:lnTo>
                  <a:lnTo>
                    <a:pt x="72009" y="71628"/>
                  </a:lnTo>
                  <a:lnTo>
                    <a:pt x="72009" y="62611"/>
                  </a:lnTo>
                  <a:lnTo>
                    <a:pt x="42672" y="62611"/>
                  </a:lnTo>
                  <a:lnTo>
                    <a:pt x="42760" y="42418"/>
                  </a:lnTo>
                  <a:lnTo>
                    <a:pt x="50165" y="11938"/>
                  </a:lnTo>
                  <a:lnTo>
                    <a:pt x="52705" y="9906"/>
                  </a:lnTo>
                  <a:lnTo>
                    <a:pt x="56007" y="9017"/>
                  </a:lnTo>
                  <a:lnTo>
                    <a:pt x="62992" y="9017"/>
                  </a:lnTo>
                  <a:lnTo>
                    <a:pt x="65786" y="9779"/>
                  </a:lnTo>
                  <a:lnTo>
                    <a:pt x="68326" y="11303"/>
                  </a:lnTo>
                  <a:lnTo>
                    <a:pt x="70993" y="12827"/>
                  </a:lnTo>
                  <a:lnTo>
                    <a:pt x="73787" y="15875"/>
                  </a:lnTo>
                  <a:lnTo>
                    <a:pt x="79883" y="25019"/>
                  </a:lnTo>
                  <a:lnTo>
                    <a:pt x="82423" y="27940"/>
                  </a:lnTo>
                  <a:lnTo>
                    <a:pt x="84582" y="29210"/>
                  </a:lnTo>
                  <a:lnTo>
                    <a:pt x="86741" y="30607"/>
                  </a:lnTo>
                  <a:lnTo>
                    <a:pt x="88773" y="31369"/>
                  </a:lnTo>
                  <a:lnTo>
                    <a:pt x="93091" y="31369"/>
                  </a:lnTo>
                  <a:lnTo>
                    <a:pt x="95377" y="30226"/>
                  </a:lnTo>
                  <a:lnTo>
                    <a:pt x="97650" y="27940"/>
                  </a:lnTo>
                  <a:lnTo>
                    <a:pt x="99695" y="25781"/>
                  </a:lnTo>
                  <a:lnTo>
                    <a:pt x="100838" y="23495"/>
                  </a:lnTo>
                  <a:lnTo>
                    <a:pt x="100838" y="16383"/>
                  </a:lnTo>
                  <a:close/>
                </a:path>
                <a:path w="1261745" h="219075">
                  <a:moveTo>
                    <a:pt x="160401" y="69469"/>
                  </a:moveTo>
                  <a:lnTo>
                    <a:pt x="158877" y="66167"/>
                  </a:lnTo>
                  <a:lnTo>
                    <a:pt x="152908" y="60706"/>
                  </a:lnTo>
                  <a:lnTo>
                    <a:pt x="149225" y="59309"/>
                  </a:lnTo>
                  <a:lnTo>
                    <a:pt x="144653" y="59309"/>
                  </a:lnTo>
                  <a:lnTo>
                    <a:pt x="137172" y="60909"/>
                  </a:lnTo>
                  <a:lnTo>
                    <a:pt x="129794" y="65697"/>
                  </a:lnTo>
                  <a:lnTo>
                    <a:pt x="122504" y="73672"/>
                  </a:lnTo>
                  <a:lnTo>
                    <a:pt x="115316" y="84836"/>
                  </a:lnTo>
                  <a:lnTo>
                    <a:pt x="115316" y="75819"/>
                  </a:lnTo>
                  <a:lnTo>
                    <a:pt x="115316" y="59309"/>
                  </a:lnTo>
                  <a:lnTo>
                    <a:pt x="110109" y="59309"/>
                  </a:lnTo>
                  <a:lnTo>
                    <a:pt x="75692" y="73152"/>
                  </a:lnTo>
                  <a:lnTo>
                    <a:pt x="76835" y="77724"/>
                  </a:lnTo>
                  <a:lnTo>
                    <a:pt x="80137" y="76454"/>
                  </a:lnTo>
                  <a:lnTo>
                    <a:pt x="83058" y="75819"/>
                  </a:lnTo>
                  <a:lnTo>
                    <a:pt x="87757" y="75819"/>
                  </a:lnTo>
                  <a:lnTo>
                    <a:pt x="89535" y="76454"/>
                  </a:lnTo>
                  <a:lnTo>
                    <a:pt x="94615" y="161544"/>
                  </a:lnTo>
                  <a:lnTo>
                    <a:pt x="94107" y="162941"/>
                  </a:lnTo>
                  <a:lnTo>
                    <a:pt x="93345" y="165862"/>
                  </a:lnTo>
                  <a:lnTo>
                    <a:pt x="91948" y="167894"/>
                  </a:lnTo>
                  <a:lnTo>
                    <a:pt x="86995" y="171069"/>
                  </a:lnTo>
                  <a:lnTo>
                    <a:pt x="82677" y="171958"/>
                  </a:lnTo>
                  <a:lnTo>
                    <a:pt x="76835" y="171958"/>
                  </a:lnTo>
                  <a:lnTo>
                    <a:pt x="76835" y="176530"/>
                  </a:lnTo>
                  <a:lnTo>
                    <a:pt x="135128" y="176530"/>
                  </a:lnTo>
                  <a:lnTo>
                    <a:pt x="135128" y="171958"/>
                  </a:lnTo>
                  <a:lnTo>
                    <a:pt x="130048" y="171958"/>
                  </a:lnTo>
                  <a:lnTo>
                    <a:pt x="126111" y="171196"/>
                  </a:lnTo>
                  <a:lnTo>
                    <a:pt x="115316" y="95377"/>
                  </a:lnTo>
                  <a:lnTo>
                    <a:pt x="119253" y="87503"/>
                  </a:lnTo>
                  <a:lnTo>
                    <a:pt x="121069" y="84836"/>
                  </a:lnTo>
                  <a:lnTo>
                    <a:pt x="123063" y="81915"/>
                  </a:lnTo>
                  <a:lnTo>
                    <a:pt x="126873" y="78486"/>
                  </a:lnTo>
                  <a:lnTo>
                    <a:pt x="128651" y="76835"/>
                  </a:lnTo>
                  <a:lnTo>
                    <a:pt x="130175" y="76073"/>
                  </a:lnTo>
                  <a:lnTo>
                    <a:pt x="133477" y="76073"/>
                  </a:lnTo>
                  <a:lnTo>
                    <a:pt x="136144" y="77470"/>
                  </a:lnTo>
                  <a:lnTo>
                    <a:pt x="139700" y="80391"/>
                  </a:lnTo>
                  <a:lnTo>
                    <a:pt x="143256" y="83185"/>
                  </a:lnTo>
                  <a:lnTo>
                    <a:pt x="146558" y="84582"/>
                  </a:lnTo>
                  <a:lnTo>
                    <a:pt x="152400" y="84582"/>
                  </a:lnTo>
                  <a:lnTo>
                    <a:pt x="155067" y="83566"/>
                  </a:lnTo>
                  <a:lnTo>
                    <a:pt x="159385" y="78994"/>
                  </a:lnTo>
                  <a:lnTo>
                    <a:pt x="160350" y="76454"/>
                  </a:lnTo>
                  <a:lnTo>
                    <a:pt x="160401" y="76073"/>
                  </a:lnTo>
                  <a:lnTo>
                    <a:pt x="160401" y="69469"/>
                  </a:lnTo>
                  <a:close/>
                </a:path>
                <a:path w="1261745" h="219075">
                  <a:moveTo>
                    <a:pt x="277749" y="117475"/>
                  </a:moveTo>
                  <a:lnTo>
                    <a:pt x="264541" y="78867"/>
                  </a:lnTo>
                  <a:lnTo>
                    <a:pt x="254635" y="69392"/>
                  </a:lnTo>
                  <a:lnTo>
                    <a:pt x="254635" y="127000"/>
                  </a:lnTo>
                  <a:lnTo>
                    <a:pt x="254152" y="138214"/>
                  </a:lnTo>
                  <a:lnTo>
                    <a:pt x="235077" y="171069"/>
                  </a:lnTo>
                  <a:lnTo>
                    <a:pt x="226949" y="171069"/>
                  </a:lnTo>
                  <a:lnTo>
                    <a:pt x="196570" y="143687"/>
                  </a:lnTo>
                  <a:lnTo>
                    <a:pt x="191122" y="112674"/>
                  </a:lnTo>
                  <a:lnTo>
                    <a:pt x="191185" y="105054"/>
                  </a:lnTo>
                  <a:lnTo>
                    <a:pt x="210312" y="68707"/>
                  </a:lnTo>
                  <a:lnTo>
                    <a:pt x="214757" y="67310"/>
                  </a:lnTo>
                  <a:lnTo>
                    <a:pt x="219202" y="67310"/>
                  </a:lnTo>
                  <a:lnTo>
                    <a:pt x="251383" y="99936"/>
                  </a:lnTo>
                  <a:lnTo>
                    <a:pt x="254635" y="127000"/>
                  </a:lnTo>
                  <a:lnTo>
                    <a:pt x="254635" y="69392"/>
                  </a:lnTo>
                  <a:lnTo>
                    <a:pt x="251333" y="67310"/>
                  </a:lnTo>
                  <a:lnTo>
                    <a:pt x="246341" y="64185"/>
                  </a:lnTo>
                  <a:lnTo>
                    <a:pt x="235318" y="60528"/>
                  </a:lnTo>
                  <a:lnTo>
                    <a:pt x="223012" y="59309"/>
                  </a:lnTo>
                  <a:lnTo>
                    <a:pt x="216027" y="59766"/>
                  </a:lnTo>
                  <a:lnTo>
                    <a:pt x="179908" y="82321"/>
                  </a:lnTo>
                  <a:lnTo>
                    <a:pt x="168008" y="122212"/>
                  </a:lnTo>
                  <a:lnTo>
                    <a:pt x="168694" y="131152"/>
                  </a:lnTo>
                  <a:lnTo>
                    <a:pt x="188976" y="168389"/>
                  </a:lnTo>
                  <a:lnTo>
                    <a:pt x="221615" y="179959"/>
                  </a:lnTo>
                  <a:lnTo>
                    <a:pt x="229323" y="179463"/>
                  </a:lnTo>
                  <a:lnTo>
                    <a:pt x="236677" y="177965"/>
                  </a:lnTo>
                  <a:lnTo>
                    <a:pt x="243662" y="175463"/>
                  </a:lnTo>
                  <a:lnTo>
                    <a:pt x="250317" y="171958"/>
                  </a:lnTo>
                  <a:lnTo>
                    <a:pt x="251536" y="171069"/>
                  </a:lnTo>
                  <a:lnTo>
                    <a:pt x="256362" y="167563"/>
                  </a:lnTo>
                  <a:lnTo>
                    <a:pt x="275932" y="132816"/>
                  </a:lnTo>
                  <a:lnTo>
                    <a:pt x="277291" y="125120"/>
                  </a:lnTo>
                  <a:lnTo>
                    <a:pt x="277749" y="117475"/>
                  </a:lnTo>
                  <a:close/>
                </a:path>
                <a:path w="1261745" h="219075">
                  <a:moveTo>
                    <a:pt x="484251" y="171958"/>
                  </a:moveTo>
                  <a:lnTo>
                    <a:pt x="479171" y="171958"/>
                  </a:lnTo>
                  <a:lnTo>
                    <a:pt x="475488" y="171323"/>
                  </a:lnTo>
                  <a:lnTo>
                    <a:pt x="473329" y="170053"/>
                  </a:lnTo>
                  <a:lnTo>
                    <a:pt x="471043" y="168783"/>
                  </a:lnTo>
                  <a:lnTo>
                    <a:pt x="469519" y="167259"/>
                  </a:lnTo>
                  <a:lnTo>
                    <a:pt x="468579" y="164973"/>
                  </a:lnTo>
                  <a:lnTo>
                    <a:pt x="467614" y="162814"/>
                  </a:lnTo>
                  <a:lnTo>
                    <a:pt x="467169" y="158496"/>
                  </a:lnTo>
                  <a:lnTo>
                    <a:pt x="467042" y="91059"/>
                  </a:lnTo>
                  <a:lnTo>
                    <a:pt x="466217" y="83947"/>
                  </a:lnTo>
                  <a:lnTo>
                    <a:pt x="464312" y="79121"/>
                  </a:lnTo>
                  <a:lnTo>
                    <a:pt x="462419" y="74168"/>
                  </a:lnTo>
                  <a:lnTo>
                    <a:pt x="461645" y="72136"/>
                  </a:lnTo>
                  <a:lnTo>
                    <a:pt x="457962" y="67056"/>
                  </a:lnTo>
                  <a:lnTo>
                    <a:pt x="453263" y="63881"/>
                  </a:lnTo>
                  <a:lnTo>
                    <a:pt x="448564" y="60833"/>
                  </a:lnTo>
                  <a:lnTo>
                    <a:pt x="443230" y="59309"/>
                  </a:lnTo>
                  <a:lnTo>
                    <a:pt x="430911" y="59309"/>
                  </a:lnTo>
                  <a:lnTo>
                    <a:pt x="397383" y="83566"/>
                  </a:lnTo>
                  <a:lnTo>
                    <a:pt x="395605" y="75692"/>
                  </a:lnTo>
                  <a:lnTo>
                    <a:pt x="394525" y="73787"/>
                  </a:lnTo>
                  <a:lnTo>
                    <a:pt x="392176" y="69596"/>
                  </a:lnTo>
                  <a:lnTo>
                    <a:pt x="381889" y="61341"/>
                  </a:lnTo>
                  <a:lnTo>
                    <a:pt x="375793" y="59309"/>
                  </a:lnTo>
                  <a:lnTo>
                    <a:pt x="364490" y="59309"/>
                  </a:lnTo>
                  <a:lnTo>
                    <a:pt x="329184" y="83566"/>
                  </a:lnTo>
                  <a:lnTo>
                    <a:pt x="329184" y="75819"/>
                  </a:lnTo>
                  <a:lnTo>
                    <a:pt x="329184" y="59309"/>
                  </a:lnTo>
                  <a:lnTo>
                    <a:pt x="323850" y="59309"/>
                  </a:lnTo>
                  <a:lnTo>
                    <a:pt x="289560" y="73152"/>
                  </a:lnTo>
                  <a:lnTo>
                    <a:pt x="291338" y="77724"/>
                  </a:lnTo>
                  <a:lnTo>
                    <a:pt x="294640" y="76454"/>
                  </a:lnTo>
                  <a:lnTo>
                    <a:pt x="297434" y="75819"/>
                  </a:lnTo>
                  <a:lnTo>
                    <a:pt x="301879" y="75819"/>
                  </a:lnTo>
                  <a:lnTo>
                    <a:pt x="303530" y="76327"/>
                  </a:lnTo>
                  <a:lnTo>
                    <a:pt x="306070" y="78359"/>
                  </a:lnTo>
                  <a:lnTo>
                    <a:pt x="306959" y="80264"/>
                  </a:lnTo>
                  <a:lnTo>
                    <a:pt x="307467" y="83058"/>
                  </a:lnTo>
                  <a:lnTo>
                    <a:pt x="308229" y="86614"/>
                  </a:lnTo>
                  <a:lnTo>
                    <a:pt x="308432" y="91059"/>
                  </a:lnTo>
                  <a:lnTo>
                    <a:pt x="308521" y="158496"/>
                  </a:lnTo>
                  <a:lnTo>
                    <a:pt x="308102" y="162560"/>
                  </a:lnTo>
                  <a:lnTo>
                    <a:pt x="306895" y="165354"/>
                  </a:lnTo>
                  <a:lnTo>
                    <a:pt x="305943" y="167386"/>
                  </a:lnTo>
                  <a:lnTo>
                    <a:pt x="304419" y="169164"/>
                  </a:lnTo>
                  <a:lnTo>
                    <a:pt x="302260" y="170307"/>
                  </a:lnTo>
                  <a:lnTo>
                    <a:pt x="300228" y="171450"/>
                  </a:lnTo>
                  <a:lnTo>
                    <a:pt x="296545" y="171958"/>
                  </a:lnTo>
                  <a:lnTo>
                    <a:pt x="291338" y="171958"/>
                  </a:lnTo>
                  <a:lnTo>
                    <a:pt x="291338" y="176530"/>
                  </a:lnTo>
                  <a:lnTo>
                    <a:pt x="347726" y="176530"/>
                  </a:lnTo>
                  <a:lnTo>
                    <a:pt x="347726" y="171958"/>
                  </a:lnTo>
                  <a:lnTo>
                    <a:pt x="341503" y="171958"/>
                  </a:lnTo>
                  <a:lnTo>
                    <a:pt x="337312" y="171450"/>
                  </a:lnTo>
                  <a:lnTo>
                    <a:pt x="333248" y="169164"/>
                  </a:lnTo>
                  <a:lnTo>
                    <a:pt x="331724" y="167513"/>
                  </a:lnTo>
                  <a:lnTo>
                    <a:pt x="330581" y="164973"/>
                  </a:lnTo>
                  <a:lnTo>
                    <a:pt x="329692" y="163068"/>
                  </a:lnTo>
                  <a:lnTo>
                    <a:pt x="329209" y="158496"/>
                  </a:lnTo>
                  <a:lnTo>
                    <a:pt x="329184" y="89789"/>
                  </a:lnTo>
                  <a:lnTo>
                    <a:pt x="332867" y="85217"/>
                  </a:lnTo>
                  <a:lnTo>
                    <a:pt x="334962" y="83566"/>
                  </a:lnTo>
                  <a:lnTo>
                    <a:pt x="338201" y="81026"/>
                  </a:lnTo>
                  <a:lnTo>
                    <a:pt x="345059" y="77470"/>
                  </a:lnTo>
                  <a:lnTo>
                    <a:pt x="349504" y="75057"/>
                  </a:lnTo>
                  <a:lnTo>
                    <a:pt x="353822" y="73787"/>
                  </a:lnTo>
                  <a:lnTo>
                    <a:pt x="364871" y="73787"/>
                  </a:lnTo>
                  <a:lnTo>
                    <a:pt x="369951" y="76454"/>
                  </a:lnTo>
                  <a:lnTo>
                    <a:pt x="376428" y="85852"/>
                  </a:lnTo>
                  <a:lnTo>
                    <a:pt x="377520" y="91567"/>
                  </a:lnTo>
                  <a:lnTo>
                    <a:pt x="377571" y="161671"/>
                  </a:lnTo>
                  <a:lnTo>
                    <a:pt x="376974" y="163322"/>
                  </a:lnTo>
                  <a:lnTo>
                    <a:pt x="376174" y="165989"/>
                  </a:lnTo>
                  <a:lnTo>
                    <a:pt x="374523" y="168275"/>
                  </a:lnTo>
                  <a:lnTo>
                    <a:pt x="372237" y="169799"/>
                  </a:lnTo>
                  <a:lnTo>
                    <a:pt x="369824" y="171196"/>
                  </a:lnTo>
                  <a:lnTo>
                    <a:pt x="365506" y="171958"/>
                  </a:lnTo>
                  <a:lnTo>
                    <a:pt x="359283" y="171958"/>
                  </a:lnTo>
                  <a:lnTo>
                    <a:pt x="359283" y="176530"/>
                  </a:lnTo>
                  <a:lnTo>
                    <a:pt x="416814" y="176530"/>
                  </a:lnTo>
                  <a:lnTo>
                    <a:pt x="416814" y="171958"/>
                  </a:lnTo>
                  <a:lnTo>
                    <a:pt x="410972" y="171958"/>
                  </a:lnTo>
                  <a:lnTo>
                    <a:pt x="406908" y="171323"/>
                  </a:lnTo>
                  <a:lnTo>
                    <a:pt x="398183" y="94742"/>
                  </a:lnTo>
                  <a:lnTo>
                    <a:pt x="398018" y="91059"/>
                  </a:lnTo>
                  <a:lnTo>
                    <a:pt x="423164" y="74168"/>
                  </a:lnTo>
                  <a:lnTo>
                    <a:pt x="434721" y="74168"/>
                  </a:lnTo>
                  <a:lnTo>
                    <a:pt x="439928" y="76835"/>
                  </a:lnTo>
                  <a:lnTo>
                    <a:pt x="445389" y="85979"/>
                  </a:lnTo>
                  <a:lnTo>
                    <a:pt x="446176" y="91059"/>
                  </a:lnTo>
                  <a:lnTo>
                    <a:pt x="446278" y="161417"/>
                  </a:lnTo>
                  <a:lnTo>
                    <a:pt x="446062" y="162560"/>
                  </a:lnTo>
                  <a:lnTo>
                    <a:pt x="435356" y="171958"/>
                  </a:lnTo>
                  <a:lnTo>
                    <a:pt x="428117" y="171958"/>
                  </a:lnTo>
                  <a:lnTo>
                    <a:pt x="428117" y="176530"/>
                  </a:lnTo>
                  <a:lnTo>
                    <a:pt x="484251" y="176530"/>
                  </a:lnTo>
                  <a:lnTo>
                    <a:pt x="484251" y="171958"/>
                  </a:lnTo>
                  <a:close/>
                </a:path>
                <a:path w="1261745" h="219075">
                  <a:moveTo>
                    <a:pt x="702310" y="130429"/>
                  </a:moveTo>
                  <a:lnTo>
                    <a:pt x="679348" y="95300"/>
                  </a:lnTo>
                  <a:lnTo>
                    <a:pt x="673481" y="93065"/>
                  </a:lnTo>
                  <a:lnTo>
                    <a:pt x="673481" y="125984"/>
                  </a:lnTo>
                  <a:lnTo>
                    <a:pt x="673481" y="132461"/>
                  </a:lnTo>
                  <a:lnTo>
                    <a:pt x="647192" y="165087"/>
                  </a:lnTo>
                  <a:lnTo>
                    <a:pt x="627380" y="167640"/>
                  </a:lnTo>
                  <a:lnTo>
                    <a:pt x="620318" y="167436"/>
                  </a:lnTo>
                  <a:lnTo>
                    <a:pt x="613244" y="166801"/>
                  </a:lnTo>
                  <a:lnTo>
                    <a:pt x="606120" y="165773"/>
                  </a:lnTo>
                  <a:lnTo>
                    <a:pt x="598932" y="164338"/>
                  </a:lnTo>
                  <a:lnTo>
                    <a:pt x="598932" y="95250"/>
                  </a:lnTo>
                  <a:lnTo>
                    <a:pt x="601091" y="94742"/>
                  </a:lnTo>
                  <a:lnTo>
                    <a:pt x="604139" y="94488"/>
                  </a:lnTo>
                  <a:lnTo>
                    <a:pt x="607695" y="94361"/>
                  </a:lnTo>
                  <a:lnTo>
                    <a:pt x="611378" y="94107"/>
                  </a:lnTo>
                  <a:lnTo>
                    <a:pt x="620903" y="94107"/>
                  </a:lnTo>
                  <a:lnTo>
                    <a:pt x="629412" y="94424"/>
                  </a:lnTo>
                  <a:lnTo>
                    <a:pt x="668147" y="113538"/>
                  </a:lnTo>
                  <a:lnTo>
                    <a:pt x="673481" y="125984"/>
                  </a:lnTo>
                  <a:lnTo>
                    <a:pt x="673481" y="93065"/>
                  </a:lnTo>
                  <a:lnTo>
                    <a:pt x="672274" y="92595"/>
                  </a:lnTo>
                  <a:lnTo>
                    <a:pt x="664083" y="90424"/>
                  </a:lnTo>
                  <a:lnTo>
                    <a:pt x="671131" y="87718"/>
                  </a:lnTo>
                  <a:lnTo>
                    <a:pt x="675182" y="85471"/>
                  </a:lnTo>
                  <a:lnTo>
                    <a:pt x="677252" y="84328"/>
                  </a:lnTo>
                  <a:lnTo>
                    <a:pt x="682472" y="80289"/>
                  </a:lnTo>
                  <a:lnTo>
                    <a:pt x="686816" y="75565"/>
                  </a:lnTo>
                  <a:lnTo>
                    <a:pt x="691896" y="68961"/>
                  </a:lnTo>
                  <a:lnTo>
                    <a:pt x="694436" y="61341"/>
                  </a:lnTo>
                  <a:lnTo>
                    <a:pt x="694347" y="51943"/>
                  </a:lnTo>
                  <a:lnTo>
                    <a:pt x="672668" y="17145"/>
                  </a:lnTo>
                  <a:lnTo>
                    <a:pt x="668528" y="15252"/>
                  </a:lnTo>
                  <a:lnTo>
                    <a:pt x="668528" y="51943"/>
                  </a:lnTo>
                  <a:lnTo>
                    <a:pt x="668528" y="58293"/>
                  </a:lnTo>
                  <a:lnTo>
                    <a:pt x="638314" y="84505"/>
                  </a:lnTo>
                  <a:lnTo>
                    <a:pt x="622427" y="85471"/>
                  </a:lnTo>
                  <a:lnTo>
                    <a:pt x="617728" y="85471"/>
                  </a:lnTo>
                  <a:lnTo>
                    <a:pt x="613410" y="85344"/>
                  </a:lnTo>
                  <a:lnTo>
                    <a:pt x="605536" y="84836"/>
                  </a:lnTo>
                  <a:lnTo>
                    <a:pt x="601980" y="84328"/>
                  </a:lnTo>
                  <a:lnTo>
                    <a:pt x="598932" y="83820"/>
                  </a:lnTo>
                  <a:lnTo>
                    <a:pt x="598932" y="19050"/>
                  </a:lnTo>
                  <a:lnTo>
                    <a:pt x="605536" y="17145"/>
                  </a:lnTo>
                  <a:lnTo>
                    <a:pt x="613029" y="16256"/>
                  </a:lnTo>
                  <a:lnTo>
                    <a:pt x="621284" y="16256"/>
                  </a:lnTo>
                  <a:lnTo>
                    <a:pt x="661720" y="32181"/>
                  </a:lnTo>
                  <a:lnTo>
                    <a:pt x="668528" y="51943"/>
                  </a:lnTo>
                  <a:lnTo>
                    <a:pt x="668528" y="15252"/>
                  </a:lnTo>
                  <a:lnTo>
                    <a:pt x="623570" y="8001"/>
                  </a:lnTo>
                  <a:lnTo>
                    <a:pt x="550672" y="8001"/>
                  </a:lnTo>
                  <a:lnTo>
                    <a:pt x="550672" y="12573"/>
                  </a:lnTo>
                  <a:lnTo>
                    <a:pt x="563372" y="12573"/>
                  </a:lnTo>
                  <a:lnTo>
                    <a:pt x="568198" y="14351"/>
                  </a:lnTo>
                  <a:lnTo>
                    <a:pt x="573913" y="20701"/>
                  </a:lnTo>
                  <a:lnTo>
                    <a:pt x="574941" y="26670"/>
                  </a:lnTo>
                  <a:lnTo>
                    <a:pt x="575056" y="156083"/>
                  </a:lnTo>
                  <a:lnTo>
                    <a:pt x="574167" y="162306"/>
                  </a:lnTo>
                  <a:lnTo>
                    <a:pt x="572135" y="165100"/>
                  </a:lnTo>
                  <a:lnTo>
                    <a:pt x="569087" y="169672"/>
                  </a:lnTo>
                  <a:lnTo>
                    <a:pt x="564134" y="171831"/>
                  </a:lnTo>
                  <a:lnTo>
                    <a:pt x="550672" y="171831"/>
                  </a:lnTo>
                  <a:lnTo>
                    <a:pt x="550672" y="176530"/>
                  </a:lnTo>
                  <a:lnTo>
                    <a:pt x="630174" y="176530"/>
                  </a:lnTo>
                  <a:lnTo>
                    <a:pt x="643534" y="176199"/>
                  </a:lnTo>
                  <a:lnTo>
                    <a:pt x="679881" y="167640"/>
                  </a:lnTo>
                  <a:lnTo>
                    <a:pt x="684923" y="164338"/>
                  </a:lnTo>
                  <a:lnTo>
                    <a:pt x="690003" y="159766"/>
                  </a:lnTo>
                  <a:lnTo>
                    <a:pt x="694309" y="154432"/>
                  </a:lnTo>
                  <a:lnTo>
                    <a:pt x="699643" y="146812"/>
                  </a:lnTo>
                  <a:lnTo>
                    <a:pt x="702310" y="138684"/>
                  </a:lnTo>
                  <a:lnTo>
                    <a:pt x="702310" y="130429"/>
                  </a:lnTo>
                  <a:close/>
                </a:path>
                <a:path w="1261745" h="219075">
                  <a:moveTo>
                    <a:pt x="896620" y="171831"/>
                  </a:moveTo>
                  <a:lnTo>
                    <a:pt x="867664" y="144272"/>
                  </a:lnTo>
                  <a:lnTo>
                    <a:pt x="853681" y="110871"/>
                  </a:lnTo>
                  <a:lnTo>
                    <a:pt x="828548" y="50812"/>
                  </a:lnTo>
                  <a:lnTo>
                    <a:pt x="828548" y="110871"/>
                  </a:lnTo>
                  <a:lnTo>
                    <a:pt x="770636" y="110871"/>
                  </a:lnTo>
                  <a:lnTo>
                    <a:pt x="799973" y="42799"/>
                  </a:lnTo>
                  <a:lnTo>
                    <a:pt x="828548" y="110871"/>
                  </a:lnTo>
                  <a:lnTo>
                    <a:pt x="828548" y="50812"/>
                  </a:lnTo>
                  <a:lnTo>
                    <a:pt x="825195" y="42799"/>
                  </a:lnTo>
                  <a:lnTo>
                    <a:pt x="808990" y="4064"/>
                  </a:lnTo>
                  <a:lnTo>
                    <a:pt x="804672" y="4064"/>
                  </a:lnTo>
                  <a:lnTo>
                    <a:pt x="745363" y="142748"/>
                  </a:lnTo>
                  <a:lnTo>
                    <a:pt x="717677" y="171831"/>
                  </a:lnTo>
                  <a:lnTo>
                    <a:pt x="717677" y="176530"/>
                  </a:lnTo>
                  <a:lnTo>
                    <a:pt x="770636" y="176530"/>
                  </a:lnTo>
                  <a:lnTo>
                    <a:pt x="770636" y="171831"/>
                  </a:lnTo>
                  <a:lnTo>
                    <a:pt x="762508" y="171323"/>
                  </a:lnTo>
                  <a:lnTo>
                    <a:pt x="757301" y="170053"/>
                  </a:lnTo>
                  <a:lnTo>
                    <a:pt x="754888" y="168021"/>
                  </a:lnTo>
                  <a:lnTo>
                    <a:pt x="752348" y="166116"/>
                  </a:lnTo>
                  <a:lnTo>
                    <a:pt x="751205" y="163830"/>
                  </a:lnTo>
                  <a:lnTo>
                    <a:pt x="751268" y="157861"/>
                  </a:lnTo>
                  <a:lnTo>
                    <a:pt x="752602" y="153162"/>
                  </a:lnTo>
                  <a:lnTo>
                    <a:pt x="755396" y="146685"/>
                  </a:lnTo>
                  <a:lnTo>
                    <a:pt x="766826" y="120015"/>
                  </a:lnTo>
                  <a:lnTo>
                    <a:pt x="832104" y="120015"/>
                  </a:lnTo>
                  <a:lnTo>
                    <a:pt x="845566" y="152146"/>
                  </a:lnTo>
                  <a:lnTo>
                    <a:pt x="847217" y="157861"/>
                  </a:lnTo>
                  <a:lnTo>
                    <a:pt x="847217" y="164338"/>
                  </a:lnTo>
                  <a:lnTo>
                    <a:pt x="846074" y="166624"/>
                  </a:lnTo>
                  <a:lnTo>
                    <a:pt x="843661" y="168529"/>
                  </a:lnTo>
                  <a:lnTo>
                    <a:pt x="841375" y="170434"/>
                  </a:lnTo>
                  <a:lnTo>
                    <a:pt x="836803" y="171577"/>
                  </a:lnTo>
                  <a:lnTo>
                    <a:pt x="830072" y="171831"/>
                  </a:lnTo>
                  <a:lnTo>
                    <a:pt x="830072" y="176530"/>
                  </a:lnTo>
                  <a:lnTo>
                    <a:pt x="896620" y="176530"/>
                  </a:lnTo>
                  <a:lnTo>
                    <a:pt x="896620" y="171831"/>
                  </a:lnTo>
                  <a:close/>
                </a:path>
                <a:path w="1261745" h="219075">
                  <a:moveTo>
                    <a:pt x="1027938" y="133477"/>
                  </a:moveTo>
                  <a:lnTo>
                    <a:pt x="1027811" y="126238"/>
                  </a:lnTo>
                  <a:lnTo>
                    <a:pt x="1026414" y="120396"/>
                  </a:lnTo>
                  <a:lnTo>
                    <a:pt x="1023239" y="114173"/>
                  </a:lnTo>
                  <a:lnTo>
                    <a:pt x="1020191" y="108077"/>
                  </a:lnTo>
                  <a:lnTo>
                    <a:pt x="988568" y="84747"/>
                  </a:lnTo>
                  <a:lnTo>
                    <a:pt x="964603" y="71412"/>
                  </a:lnTo>
                  <a:lnTo>
                    <a:pt x="954087" y="64833"/>
                  </a:lnTo>
                  <a:lnTo>
                    <a:pt x="946226" y="59029"/>
                  </a:lnTo>
                  <a:lnTo>
                    <a:pt x="941070" y="53975"/>
                  </a:lnTo>
                  <a:lnTo>
                    <a:pt x="937514" y="49657"/>
                  </a:lnTo>
                  <a:lnTo>
                    <a:pt x="935736" y="45085"/>
                  </a:lnTo>
                  <a:lnTo>
                    <a:pt x="935736" y="33147"/>
                  </a:lnTo>
                  <a:lnTo>
                    <a:pt x="938530" y="27178"/>
                  </a:lnTo>
                  <a:lnTo>
                    <a:pt x="949833" y="16637"/>
                  </a:lnTo>
                  <a:lnTo>
                    <a:pt x="956945" y="14097"/>
                  </a:lnTo>
                  <a:lnTo>
                    <a:pt x="973201" y="14097"/>
                  </a:lnTo>
                  <a:lnTo>
                    <a:pt x="980567" y="16002"/>
                  </a:lnTo>
                  <a:lnTo>
                    <a:pt x="987679" y="19939"/>
                  </a:lnTo>
                  <a:lnTo>
                    <a:pt x="994791" y="23749"/>
                  </a:lnTo>
                  <a:lnTo>
                    <a:pt x="1012190" y="62357"/>
                  </a:lnTo>
                  <a:lnTo>
                    <a:pt x="1016762" y="62357"/>
                  </a:lnTo>
                  <a:lnTo>
                    <a:pt x="1016762" y="14097"/>
                  </a:lnTo>
                  <a:lnTo>
                    <a:pt x="1016762" y="13843"/>
                  </a:lnTo>
                  <a:lnTo>
                    <a:pt x="1016762" y="4064"/>
                  </a:lnTo>
                  <a:lnTo>
                    <a:pt x="1012190" y="4064"/>
                  </a:lnTo>
                  <a:lnTo>
                    <a:pt x="1011301" y="8001"/>
                  </a:lnTo>
                  <a:lnTo>
                    <a:pt x="1010158" y="10541"/>
                  </a:lnTo>
                  <a:lnTo>
                    <a:pt x="1007491" y="13208"/>
                  </a:lnTo>
                  <a:lnTo>
                    <a:pt x="1005713" y="13843"/>
                  </a:lnTo>
                  <a:lnTo>
                    <a:pt x="1001649" y="13843"/>
                  </a:lnTo>
                  <a:lnTo>
                    <a:pt x="998347" y="12827"/>
                  </a:lnTo>
                  <a:lnTo>
                    <a:pt x="993775" y="10668"/>
                  </a:lnTo>
                  <a:lnTo>
                    <a:pt x="986345" y="7823"/>
                  </a:lnTo>
                  <a:lnTo>
                    <a:pt x="979119" y="5753"/>
                  </a:lnTo>
                  <a:lnTo>
                    <a:pt x="972108" y="4495"/>
                  </a:lnTo>
                  <a:lnTo>
                    <a:pt x="965327" y="4064"/>
                  </a:lnTo>
                  <a:lnTo>
                    <a:pt x="955040" y="4902"/>
                  </a:lnTo>
                  <a:lnTo>
                    <a:pt x="919429" y="31559"/>
                  </a:lnTo>
                  <a:lnTo>
                    <a:pt x="915924" y="55372"/>
                  </a:lnTo>
                  <a:lnTo>
                    <a:pt x="917575" y="61849"/>
                  </a:lnTo>
                  <a:lnTo>
                    <a:pt x="946746" y="91935"/>
                  </a:lnTo>
                  <a:lnTo>
                    <a:pt x="975055" y="108369"/>
                  </a:lnTo>
                  <a:lnTo>
                    <a:pt x="982713" y="112864"/>
                  </a:lnTo>
                  <a:lnTo>
                    <a:pt x="1005840" y="138938"/>
                  </a:lnTo>
                  <a:lnTo>
                    <a:pt x="1005840" y="150495"/>
                  </a:lnTo>
                  <a:lnTo>
                    <a:pt x="972185" y="170688"/>
                  </a:lnTo>
                  <a:lnTo>
                    <a:pt x="963295" y="170688"/>
                  </a:lnTo>
                  <a:lnTo>
                    <a:pt x="930910" y="149733"/>
                  </a:lnTo>
                  <a:lnTo>
                    <a:pt x="922147" y="122555"/>
                  </a:lnTo>
                  <a:lnTo>
                    <a:pt x="917575" y="122555"/>
                  </a:lnTo>
                  <a:lnTo>
                    <a:pt x="917575" y="180340"/>
                  </a:lnTo>
                  <a:lnTo>
                    <a:pt x="922147" y="180340"/>
                  </a:lnTo>
                  <a:lnTo>
                    <a:pt x="922782" y="176403"/>
                  </a:lnTo>
                  <a:lnTo>
                    <a:pt x="923671" y="173863"/>
                  </a:lnTo>
                  <a:lnTo>
                    <a:pt x="924826" y="172580"/>
                  </a:lnTo>
                  <a:lnTo>
                    <a:pt x="926084" y="171323"/>
                  </a:lnTo>
                  <a:lnTo>
                    <a:pt x="927735" y="170815"/>
                  </a:lnTo>
                  <a:lnTo>
                    <a:pt x="931926" y="170815"/>
                  </a:lnTo>
                  <a:lnTo>
                    <a:pt x="937006" y="172085"/>
                  </a:lnTo>
                  <a:lnTo>
                    <a:pt x="945134" y="174625"/>
                  </a:lnTo>
                  <a:lnTo>
                    <a:pt x="953135" y="177292"/>
                  </a:lnTo>
                  <a:lnTo>
                    <a:pt x="958469" y="178816"/>
                  </a:lnTo>
                  <a:lnTo>
                    <a:pt x="961009" y="179197"/>
                  </a:lnTo>
                  <a:lnTo>
                    <a:pt x="965327" y="179959"/>
                  </a:lnTo>
                  <a:lnTo>
                    <a:pt x="970026" y="180340"/>
                  </a:lnTo>
                  <a:lnTo>
                    <a:pt x="974852" y="180340"/>
                  </a:lnTo>
                  <a:lnTo>
                    <a:pt x="986015" y="179489"/>
                  </a:lnTo>
                  <a:lnTo>
                    <a:pt x="996099" y="176898"/>
                  </a:lnTo>
                  <a:lnTo>
                    <a:pt x="1005116" y="172580"/>
                  </a:lnTo>
                  <a:lnTo>
                    <a:pt x="1007414" y="170815"/>
                  </a:lnTo>
                  <a:lnTo>
                    <a:pt x="1007579" y="170688"/>
                  </a:lnTo>
                  <a:lnTo>
                    <a:pt x="1013079" y="166497"/>
                  </a:lnTo>
                  <a:lnTo>
                    <a:pt x="1019568" y="159219"/>
                  </a:lnTo>
                  <a:lnTo>
                    <a:pt x="1024216" y="151282"/>
                  </a:lnTo>
                  <a:lnTo>
                    <a:pt x="1026998" y="142697"/>
                  </a:lnTo>
                  <a:lnTo>
                    <a:pt x="1027938" y="133477"/>
                  </a:lnTo>
                  <a:close/>
                </a:path>
                <a:path w="1261745" h="219075">
                  <a:moveTo>
                    <a:pt x="1202690" y="136906"/>
                  </a:moveTo>
                  <a:lnTo>
                    <a:pt x="1198880" y="134493"/>
                  </a:lnTo>
                  <a:lnTo>
                    <a:pt x="1191501" y="144043"/>
                  </a:lnTo>
                  <a:lnTo>
                    <a:pt x="1184427" y="151879"/>
                  </a:lnTo>
                  <a:lnTo>
                    <a:pt x="1150315" y="168973"/>
                  </a:lnTo>
                  <a:lnTo>
                    <a:pt x="1142365" y="169418"/>
                  </a:lnTo>
                  <a:lnTo>
                    <a:pt x="1133119" y="168859"/>
                  </a:lnTo>
                  <a:lnTo>
                    <a:pt x="1095844" y="149529"/>
                  </a:lnTo>
                  <a:lnTo>
                    <a:pt x="1079715" y="106184"/>
                  </a:lnTo>
                  <a:lnTo>
                    <a:pt x="1079246" y="95123"/>
                  </a:lnTo>
                  <a:lnTo>
                    <a:pt x="1079741" y="81800"/>
                  </a:lnTo>
                  <a:lnTo>
                    <a:pt x="1091298" y="40081"/>
                  </a:lnTo>
                  <a:lnTo>
                    <a:pt x="1122743" y="15201"/>
                  </a:lnTo>
                  <a:lnTo>
                    <a:pt x="1138682" y="13081"/>
                  </a:lnTo>
                  <a:lnTo>
                    <a:pt x="1148321" y="13779"/>
                  </a:lnTo>
                  <a:lnTo>
                    <a:pt x="1185621" y="39243"/>
                  </a:lnTo>
                  <a:lnTo>
                    <a:pt x="1194943" y="61341"/>
                  </a:lnTo>
                  <a:lnTo>
                    <a:pt x="1198880" y="61341"/>
                  </a:lnTo>
                  <a:lnTo>
                    <a:pt x="1195743" y="15748"/>
                  </a:lnTo>
                  <a:lnTo>
                    <a:pt x="1194943" y="4064"/>
                  </a:lnTo>
                  <a:lnTo>
                    <a:pt x="1190625" y="4064"/>
                  </a:lnTo>
                  <a:lnTo>
                    <a:pt x="1182497" y="15748"/>
                  </a:lnTo>
                  <a:lnTo>
                    <a:pt x="1178687" y="15748"/>
                  </a:lnTo>
                  <a:lnTo>
                    <a:pt x="1176274" y="14859"/>
                  </a:lnTo>
                  <a:lnTo>
                    <a:pt x="1172718" y="13081"/>
                  </a:lnTo>
                  <a:lnTo>
                    <a:pt x="1163815" y="9156"/>
                  </a:lnTo>
                  <a:lnTo>
                    <a:pt x="1154836" y="6337"/>
                  </a:lnTo>
                  <a:lnTo>
                    <a:pt x="1145819" y="4635"/>
                  </a:lnTo>
                  <a:lnTo>
                    <a:pt x="1136777" y="4064"/>
                  </a:lnTo>
                  <a:lnTo>
                    <a:pt x="1125220" y="4800"/>
                  </a:lnTo>
                  <a:lnTo>
                    <a:pt x="1084033" y="22161"/>
                  </a:lnTo>
                  <a:lnTo>
                    <a:pt x="1057300" y="59334"/>
                  </a:lnTo>
                  <a:lnTo>
                    <a:pt x="1050925" y="94869"/>
                  </a:lnTo>
                  <a:lnTo>
                    <a:pt x="1051991" y="109994"/>
                  </a:lnTo>
                  <a:lnTo>
                    <a:pt x="1068070" y="149225"/>
                  </a:lnTo>
                  <a:lnTo>
                    <a:pt x="1113193" y="178396"/>
                  </a:lnTo>
                  <a:lnTo>
                    <a:pt x="1132967" y="180340"/>
                  </a:lnTo>
                  <a:lnTo>
                    <a:pt x="1144193" y="179679"/>
                  </a:lnTo>
                  <a:lnTo>
                    <a:pt x="1154645" y="177711"/>
                  </a:lnTo>
                  <a:lnTo>
                    <a:pt x="1164285" y="174447"/>
                  </a:lnTo>
                  <a:lnTo>
                    <a:pt x="1173099" y="169926"/>
                  </a:lnTo>
                  <a:lnTo>
                    <a:pt x="1173784" y="169418"/>
                  </a:lnTo>
                  <a:lnTo>
                    <a:pt x="1181303" y="163931"/>
                  </a:lnTo>
                  <a:lnTo>
                    <a:pt x="1188986" y="156425"/>
                  </a:lnTo>
                  <a:lnTo>
                    <a:pt x="1196111" y="147408"/>
                  </a:lnTo>
                  <a:lnTo>
                    <a:pt x="1202690" y="136906"/>
                  </a:lnTo>
                  <a:close/>
                </a:path>
                <a:path w="1261745" h="219075">
                  <a:moveTo>
                    <a:pt x="1261618" y="169799"/>
                  </a:moveTo>
                  <a:lnTo>
                    <a:pt x="1259459" y="163576"/>
                  </a:lnTo>
                  <a:lnTo>
                    <a:pt x="1255268" y="158750"/>
                  </a:lnTo>
                  <a:lnTo>
                    <a:pt x="1250950" y="154051"/>
                  </a:lnTo>
                  <a:lnTo>
                    <a:pt x="1246124" y="151638"/>
                  </a:lnTo>
                  <a:lnTo>
                    <a:pt x="1236218" y="151638"/>
                  </a:lnTo>
                  <a:lnTo>
                    <a:pt x="1232408" y="153035"/>
                  </a:lnTo>
                  <a:lnTo>
                    <a:pt x="1229233" y="155956"/>
                  </a:lnTo>
                  <a:lnTo>
                    <a:pt x="1226185" y="158877"/>
                  </a:lnTo>
                  <a:lnTo>
                    <a:pt x="1224661" y="162306"/>
                  </a:lnTo>
                  <a:lnTo>
                    <a:pt x="1224661" y="170688"/>
                  </a:lnTo>
                  <a:lnTo>
                    <a:pt x="1225804" y="173990"/>
                  </a:lnTo>
                  <a:lnTo>
                    <a:pt x="1228217" y="176403"/>
                  </a:lnTo>
                  <a:lnTo>
                    <a:pt x="1230630" y="178689"/>
                  </a:lnTo>
                  <a:lnTo>
                    <a:pt x="1233805" y="179959"/>
                  </a:lnTo>
                  <a:lnTo>
                    <a:pt x="1239520" y="179959"/>
                  </a:lnTo>
                  <a:lnTo>
                    <a:pt x="1241171" y="179578"/>
                  </a:lnTo>
                  <a:lnTo>
                    <a:pt x="1242568" y="178816"/>
                  </a:lnTo>
                  <a:lnTo>
                    <a:pt x="1245743" y="177165"/>
                  </a:lnTo>
                  <a:lnTo>
                    <a:pt x="1247648" y="176403"/>
                  </a:lnTo>
                  <a:lnTo>
                    <a:pt x="1249172" y="176403"/>
                  </a:lnTo>
                  <a:lnTo>
                    <a:pt x="1251458" y="188087"/>
                  </a:lnTo>
                  <a:lnTo>
                    <a:pt x="1249172" y="194310"/>
                  </a:lnTo>
                  <a:lnTo>
                    <a:pt x="1239774" y="206248"/>
                  </a:lnTo>
                  <a:lnTo>
                    <a:pt x="1233170" y="210566"/>
                  </a:lnTo>
                  <a:lnTo>
                    <a:pt x="1224661" y="213360"/>
                  </a:lnTo>
                  <a:lnTo>
                    <a:pt x="1224661" y="218821"/>
                  </a:lnTo>
                  <a:lnTo>
                    <a:pt x="1256626" y="195935"/>
                  </a:lnTo>
                  <a:lnTo>
                    <a:pt x="1261618" y="176403"/>
                  </a:lnTo>
                  <a:lnTo>
                    <a:pt x="1261618" y="16979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5150" y="2493010"/>
              <a:ext cx="216788" cy="1685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4545" y="2489073"/>
              <a:ext cx="225425" cy="1758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4104" y="2484754"/>
              <a:ext cx="921893" cy="2316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62201" y="2789808"/>
              <a:ext cx="484505" cy="180340"/>
            </a:xfrm>
            <a:custGeom>
              <a:avLst/>
              <a:gdLst/>
              <a:ahLst/>
              <a:cxnLst/>
              <a:rect l="l" t="t" r="r" b="b"/>
              <a:pathLst>
                <a:path w="484505" h="180339">
                  <a:moveTo>
                    <a:pt x="68706" y="171957"/>
                  </a:moveTo>
                  <a:lnTo>
                    <a:pt x="761" y="171957"/>
                  </a:lnTo>
                  <a:lnTo>
                    <a:pt x="761" y="176529"/>
                  </a:lnTo>
                  <a:lnTo>
                    <a:pt x="68706" y="176529"/>
                  </a:lnTo>
                  <a:lnTo>
                    <a:pt x="68706" y="171957"/>
                  </a:lnTo>
                  <a:close/>
                </a:path>
                <a:path w="484505" h="180339">
                  <a:moveTo>
                    <a:pt x="135128" y="171957"/>
                  </a:moveTo>
                  <a:lnTo>
                    <a:pt x="76834" y="171957"/>
                  </a:lnTo>
                  <a:lnTo>
                    <a:pt x="76834" y="176529"/>
                  </a:lnTo>
                  <a:lnTo>
                    <a:pt x="135128" y="176529"/>
                  </a:lnTo>
                  <a:lnTo>
                    <a:pt x="135128" y="171957"/>
                  </a:lnTo>
                  <a:close/>
                </a:path>
                <a:path w="484505" h="180339">
                  <a:moveTo>
                    <a:pt x="42671" y="71627"/>
                  </a:moveTo>
                  <a:lnTo>
                    <a:pt x="22097" y="71627"/>
                  </a:lnTo>
                  <a:lnTo>
                    <a:pt x="22097" y="154558"/>
                  </a:lnTo>
                  <a:lnTo>
                    <a:pt x="21589" y="160019"/>
                  </a:lnTo>
                  <a:lnTo>
                    <a:pt x="9143" y="171957"/>
                  </a:lnTo>
                  <a:lnTo>
                    <a:pt x="53339" y="171957"/>
                  </a:lnTo>
                  <a:lnTo>
                    <a:pt x="49148" y="170179"/>
                  </a:lnTo>
                  <a:lnTo>
                    <a:pt x="43814" y="163702"/>
                  </a:lnTo>
                  <a:lnTo>
                    <a:pt x="42758" y="157479"/>
                  </a:lnTo>
                  <a:lnTo>
                    <a:pt x="42671" y="71627"/>
                  </a:lnTo>
                  <a:close/>
                </a:path>
                <a:path w="484505" h="180339">
                  <a:moveTo>
                    <a:pt x="115315" y="75818"/>
                  </a:moveTo>
                  <a:lnTo>
                    <a:pt x="87756" y="75818"/>
                  </a:lnTo>
                  <a:lnTo>
                    <a:pt x="89534" y="76453"/>
                  </a:lnTo>
                  <a:lnTo>
                    <a:pt x="91059" y="77596"/>
                  </a:lnTo>
                  <a:lnTo>
                    <a:pt x="94662" y="160019"/>
                  </a:lnTo>
                  <a:lnTo>
                    <a:pt x="94614" y="161543"/>
                  </a:lnTo>
                  <a:lnTo>
                    <a:pt x="94106" y="162940"/>
                  </a:lnTo>
                  <a:lnTo>
                    <a:pt x="93344" y="165862"/>
                  </a:lnTo>
                  <a:lnTo>
                    <a:pt x="91947" y="167893"/>
                  </a:lnTo>
                  <a:lnTo>
                    <a:pt x="86994" y="171068"/>
                  </a:lnTo>
                  <a:lnTo>
                    <a:pt x="82676" y="171957"/>
                  </a:lnTo>
                  <a:lnTo>
                    <a:pt x="130047" y="171957"/>
                  </a:lnTo>
                  <a:lnTo>
                    <a:pt x="115315" y="95376"/>
                  </a:lnTo>
                  <a:lnTo>
                    <a:pt x="119253" y="87502"/>
                  </a:lnTo>
                  <a:lnTo>
                    <a:pt x="121071" y="84836"/>
                  </a:lnTo>
                  <a:lnTo>
                    <a:pt x="115315" y="84836"/>
                  </a:lnTo>
                  <a:lnTo>
                    <a:pt x="115315" y="75818"/>
                  </a:lnTo>
                  <a:close/>
                </a:path>
                <a:path w="484505" h="180339">
                  <a:moveTo>
                    <a:pt x="149225" y="59308"/>
                  </a:moveTo>
                  <a:lnTo>
                    <a:pt x="144653" y="59308"/>
                  </a:lnTo>
                  <a:lnTo>
                    <a:pt x="137175" y="60904"/>
                  </a:lnTo>
                  <a:lnTo>
                    <a:pt x="129793" y="65690"/>
                  </a:lnTo>
                  <a:lnTo>
                    <a:pt x="122507" y="73667"/>
                  </a:lnTo>
                  <a:lnTo>
                    <a:pt x="115315" y="84836"/>
                  </a:lnTo>
                  <a:lnTo>
                    <a:pt x="121071" y="84836"/>
                  </a:lnTo>
                  <a:lnTo>
                    <a:pt x="123062" y="81914"/>
                  </a:lnTo>
                  <a:lnTo>
                    <a:pt x="126872" y="78486"/>
                  </a:lnTo>
                  <a:lnTo>
                    <a:pt x="128650" y="76835"/>
                  </a:lnTo>
                  <a:lnTo>
                    <a:pt x="130175" y="76073"/>
                  </a:lnTo>
                  <a:lnTo>
                    <a:pt x="160400" y="76073"/>
                  </a:lnTo>
                  <a:lnTo>
                    <a:pt x="160400" y="69468"/>
                  </a:lnTo>
                  <a:lnTo>
                    <a:pt x="158876" y="66166"/>
                  </a:lnTo>
                  <a:lnTo>
                    <a:pt x="152907" y="60705"/>
                  </a:lnTo>
                  <a:lnTo>
                    <a:pt x="149225" y="59308"/>
                  </a:lnTo>
                  <a:close/>
                </a:path>
                <a:path w="484505" h="180339">
                  <a:moveTo>
                    <a:pt x="160400" y="76073"/>
                  </a:moveTo>
                  <a:lnTo>
                    <a:pt x="133476" y="76073"/>
                  </a:lnTo>
                  <a:lnTo>
                    <a:pt x="136144" y="77469"/>
                  </a:lnTo>
                  <a:lnTo>
                    <a:pt x="139700" y="80390"/>
                  </a:lnTo>
                  <a:lnTo>
                    <a:pt x="143256" y="83185"/>
                  </a:lnTo>
                  <a:lnTo>
                    <a:pt x="146557" y="84581"/>
                  </a:lnTo>
                  <a:lnTo>
                    <a:pt x="152400" y="84581"/>
                  </a:lnTo>
                  <a:lnTo>
                    <a:pt x="155066" y="83565"/>
                  </a:lnTo>
                  <a:lnTo>
                    <a:pt x="159384" y="78993"/>
                  </a:lnTo>
                  <a:lnTo>
                    <a:pt x="160352" y="76453"/>
                  </a:lnTo>
                  <a:lnTo>
                    <a:pt x="160400" y="76073"/>
                  </a:lnTo>
                  <a:close/>
                </a:path>
                <a:path w="484505" h="180339">
                  <a:moveTo>
                    <a:pt x="115315" y="59308"/>
                  </a:moveTo>
                  <a:lnTo>
                    <a:pt x="110109" y="59308"/>
                  </a:lnTo>
                  <a:lnTo>
                    <a:pt x="75691" y="73151"/>
                  </a:lnTo>
                  <a:lnTo>
                    <a:pt x="76834" y="77724"/>
                  </a:lnTo>
                  <a:lnTo>
                    <a:pt x="80136" y="76453"/>
                  </a:lnTo>
                  <a:lnTo>
                    <a:pt x="83057" y="75818"/>
                  </a:lnTo>
                  <a:lnTo>
                    <a:pt x="115315" y="75818"/>
                  </a:lnTo>
                  <a:lnTo>
                    <a:pt x="115315" y="59308"/>
                  </a:lnTo>
                  <a:close/>
                </a:path>
                <a:path w="484505" h="180339">
                  <a:moveTo>
                    <a:pt x="72009" y="62611"/>
                  </a:moveTo>
                  <a:lnTo>
                    <a:pt x="0" y="62611"/>
                  </a:lnTo>
                  <a:lnTo>
                    <a:pt x="0" y="71627"/>
                  </a:lnTo>
                  <a:lnTo>
                    <a:pt x="72009" y="71627"/>
                  </a:lnTo>
                  <a:lnTo>
                    <a:pt x="72009" y="62611"/>
                  </a:lnTo>
                  <a:close/>
                </a:path>
                <a:path w="484505" h="180339">
                  <a:moveTo>
                    <a:pt x="69595" y="0"/>
                  </a:moveTo>
                  <a:lnTo>
                    <a:pt x="31241" y="18541"/>
                  </a:lnTo>
                  <a:lnTo>
                    <a:pt x="22097" y="62611"/>
                  </a:lnTo>
                  <a:lnTo>
                    <a:pt x="42671" y="62611"/>
                  </a:lnTo>
                  <a:lnTo>
                    <a:pt x="42771" y="42412"/>
                  </a:lnTo>
                  <a:lnTo>
                    <a:pt x="43084" y="32877"/>
                  </a:lnTo>
                  <a:lnTo>
                    <a:pt x="50164" y="11937"/>
                  </a:lnTo>
                  <a:lnTo>
                    <a:pt x="52704" y="9905"/>
                  </a:lnTo>
                  <a:lnTo>
                    <a:pt x="56006" y="9016"/>
                  </a:lnTo>
                  <a:lnTo>
                    <a:pt x="94264" y="9016"/>
                  </a:lnTo>
                  <a:lnTo>
                    <a:pt x="93598" y="8508"/>
                  </a:lnTo>
                  <a:lnTo>
                    <a:pt x="88026" y="4768"/>
                  </a:lnTo>
                  <a:lnTo>
                    <a:pt x="82168" y="2111"/>
                  </a:lnTo>
                  <a:lnTo>
                    <a:pt x="76025" y="525"/>
                  </a:lnTo>
                  <a:lnTo>
                    <a:pt x="69595" y="0"/>
                  </a:lnTo>
                  <a:close/>
                </a:path>
                <a:path w="484505" h="180339">
                  <a:moveTo>
                    <a:pt x="94264" y="9016"/>
                  </a:moveTo>
                  <a:lnTo>
                    <a:pt x="62991" y="9016"/>
                  </a:lnTo>
                  <a:lnTo>
                    <a:pt x="65785" y="9778"/>
                  </a:lnTo>
                  <a:lnTo>
                    <a:pt x="68325" y="11302"/>
                  </a:lnTo>
                  <a:lnTo>
                    <a:pt x="70992" y="12826"/>
                  </a:lnTo>
                  <a:lnTo>
                    <a:pt x="73786" y="15875"/>
                  </a:lnTo>
                  <a:lnTo>
                    <a:pt x="79882" y="25018"/>
                  </a:lnTo>
                  <a:lnTo>
                    <a:pt x="82422" y="27939"/>
                  </a:lnTo>
                  <a:lnTo>
                    <a:pt x="84581" y="29210"/>
                  </a:lnTo>
                  <a:lnTo>
                    <a:pt x="86740" y="30606"/>
                  </a:lnTo>
                  <a:lnTo>
                    <a:pt x="88772" y="31368"/>
                  </a:lnTo>
                  <a:lnTo>
                    <a:pt x="93090" y="31368"/>
                  </a:lnTo>
                  <a:lnTo>
                    <a:pt x="95376" y="30225"/>
                  </a:lnTo>
                  <a:lnTo>
                    <a:pt x="97655" y="27939"/>
                  </a:lnTo>
                  <a:lnTo>
                    <a:pt x="99694" y="25780"/>
                  </a:lnTo>
                  <a:lnTo>
                    <a:pt x="100837" y="23494"/>
                  </a:lnTo>
                  <a:lnTo>
                    <a:pt x="100837" y="16382"/>
                  </a:lnTo>
                  <a:lnTo>
                    <a:pt x="98425" y="12191"/>
                  </a:lnTo>
                  <a:lnTo>
                    <a:pt x="94264" y="9016"/>
                  </a:lnTo>
                  <a:close/>
                </a:path>
                <a:path w="484505" h="180339">
                  <a:moveTo>
                    <a:pt x="223011" y="59308"/>
                  </a:moveTo>
                  <a:lnTo>
                    <a:pt x="184705" y="76104"/>
                  </a:lnTo>
                  <a:lnTo>
                    <a:pt x="168392" y="112841"/>
                  </a:lnTo>
                  <a:lnTo>
                    <a:pt x="168014" y="122211"/>
                  </a:lnTo>
                  <a:lnTo>
                    <a:pt x="168701" y="131149"/>
                  </a:lnTo>
                  <a:lnTo>
                    <a:pt x="188985" y="168386"/>
                  </a:lnTo>
                  <a:lnTo>
                    <a:pt x="221614" y="179958"/>
                  </a:lnTo>
                  <a:lnTo>
                    <a:pt x="229332" y="179458"/>
                  </a:lnTo>
                  <a:lnTo>
                    <a:pt x="236680" y="177958"/>
                  </a:lnTo>
                  <a:lnTo>
                    <a:pt x="243671" y="175458"/>
                  </a:lnTo>
                  <a:lnTo>
                    <a:pt x="250316" y="171957"/>
                  </a:lnTo>
                  <a:lnTo>
                    <a:pt x="251537" y="171068"/>
                  </a:lnTo>
                  <a:lnTo>
                    <a:pt x="226948" y="171068"/>
                  </a:lnTo>
                  <a:lnTo>
                    <a:pt x="219255" y="169949"/>
                  </a:lnTo>
                  <a:lnTo>
                    <a:pt x="193484" y="133365"/>
                  </a:lnTo>
                  <a:lnTo>
                    <a:pt x="191133" y="112662"/>
                  </a:lnTo>
                  <a:lnTo>
                    <a:pt x="191192" y="105044"/>
                  </a:lnTo>
                  <a:lnTo>
                    <a:pt x="210311" y="68706"/>
                  </a:lnTo>
                  <a:lnTo>
                    <a:pt x="214756" y="67310"/>
                  </a:lnTo>
                  <a:lnTo>
                    <a:pt x="251333" y="67310"/>
                  </a:lnTo>
                  <a:lnTo>
                    <a:pt x="246348" y="64182"/>
                  </a:lnTo>
                  <a:lnTo>
                    <a:pt x="235323" y="60525"/>
                  </a:lnTo>
                  <a:lnTo>
                    <a:pt x="223011" y="59308"/>
                  </a:lnTo>
                  <a:close/>
                </a:path>
                <a:path w="484505" h="180339">
                  <a:moveTo>
                    <a:pt x="251333" y="67310"/>
                  </a:moveTo>
                  <a:lnTo>
                    <a:pt x="219201" y="67310"/>
                  </a:lnTo>
                  <a:lnTo>
                    <a:pt x="225678" y="68068"/>
                  </a:lnTo>
                  <a:lnTo>
                    <a:pt x="231584" y="70326"/>
                  </a:lnTo>
                  <a:lnTo>
                    <a:pt x="253825" y="112662"/>
                  </a:lnTo>
                  <a:lnTo>
                    <a:pt x="254634" y="127000"/>
                  </a:lnTo>
                  <a:lnTo>
                    <a:pt x="254156" y="138213"/>
                  </a:lnTo>
                  <a:lnTo>
                    <a:pt x="235076" y="171068"/>
                  </a:lnTo>
                  <a:lnTo>
                    <a:pt x="251537" y="171068"/>
                  </a:lnTo>
                  <a:lnTo>
                    <a:pt x="275939" y="132810"/>
                  </a:lnTo>
                  <a:lnTo>
                    <a:pt x="277748" y="117475"/>
                  </a:lnTo>
                  <a:lnTo>
                    <a:pt x="276935" y="106906"/>
                  </a:lnTo>
                  <a:lnTo>
                    <a:pt x="274478" y="96932"/>
                  </a:lnTo>
                  <a:lnTo>
                    <a:pt x="270355" y="87578"/>
                  </a:lnTo>
                  <a:lnTo>
                    <a:pt x="264541" y="78866"/>
                  </a:lnTo>
                  <a:lnTo>
                    <a:pt x="256087" y="70292"/>
                  </a:lnTo>
                  <a:lnTo>
                    <a:pt x="251333" y="67310"/>
                  </a:lnTo>
                  <a:close/>
                </a:path>
                <a:path w="484505" h="180339">
                  <a:moveTo>
                    <a:pt x="347725" y="171957"/>
                  </a:moveTo>
                  <a:lnTo>
                    <a:pt x="291337" y="171957"/>
                  </a:lnTo>
                  <a:lnTo>
                    <a:pt x="291337" y="176529"/>
                  </a:lnTo>
                  <a:lnTo>
                    <a:pt x="347725" y="176529"/>
                  </a:lnTo>
                  <a:lnTo>
                    <a:pt x="347725" y="171957"/>
                  </a:lnTo>
                  <a:close/>
                </a:path>
                <a:path w="484505" h="180339">
                  <a:moveTo>
                    <a:pt x="416814" y="171957"/>
                  </a:moveTo>
                  <a:lnTo>
                    <a:pt x="359283" y="171957"/>
                  </a:lnTo>
                  <a:lnTo>
                    <a:pt x="359283" y="176529"/>
                  </a:lnTo>
                  <a:lnTo>
                    <a:pt x="416814" y="176529"/>
                  </a:lnTo>
                  <a:lnTo>
                    <a:pt x="416814" y="171957"/>
                  </a:lnTo>
                  <a:close/>
                </a:path>
                <a:path w="484505" h="180339">
                  <a:moveTo>
                    <a:pt x="484250" y="171957"/>
                  </a:moveTo>
                  <a:lnTo>
                    <a:pt x="428116" y="171957"/>
                  </a:lnTo>
                  <a:lnTo>
                    <a:pt x="428116" y="176529"/>
                  </a:lnTo>
                  <a:lnTo>
                    <a:pt x="484250" y="176529"/>
                  </a:lnTo>
                  <a:lnTo>
                    <a:pt x="484250" y="171957"/>
                  </a:lnTo>
                  <a:close/>
                </a:path>
                <a:path w="484505" h="180339">
                  <a:moveTo>
                    <a:pt x="329184" y="75818"/>
                  </a:moveTo>
                  <a:lnTo>
                    <a:pt x="301878" y="75818"/>
                  </a:lnTo>
                  <a:lnTo>
                    <a:pt x="303529" y="76326"/>
                  </a:lnTo>
                  <a:lnTo>
                    <a:pt x="306070" y="78358"/>
                  </a:lnTo>
                  <a:lnTo>
                    <a:pt x="306959" y="80263"/>
                  </a:lnTo>
                  <a:lnTo>
                    <a:pt x="307466" y="83057"/>
                  </a:lnTo>
                  <a:lnTo>
                    <a:pt x="308228" y="86613"/>
                  </a:lnTo>
                  <a:lnTo>
                    <a:pt x="308437" y="91058"/>
                  </a:lnTo>
                  <a:lnTo>
                    <a:pt x="308529" y="158495"/>
                  </a:lnTo>
                  <a:lnTo>
                    <a:pt x="308102" y="162560"/>
                  </a:lnTo>
                  <a:lnTo>
                    <a:pt x="306905" y="165353"/>
                  </a:lnTo>
                  <a:lnTo>
                    <a:pt x="305942" y="167386"/>
                  </a:lnTo>
                  <a:lnTo>
                    <a:pt x="304418" y="169163"/>
                  </a:lnTo>
                  <a:lnTo>
                    <a:pt x="302259" y="170306"/>
                  </a:lnTo>
                  <a:lnTo>
                    <a:pt x="300228" y="171450"/>
                  </a:lnTo>
                  <a:lnTo>
                    <a:pt x="296545" y="171957"/>
                  </a:lnTo>
                  <a:lnTo>
                    <a:pt x="341503" y="171957"/>
                  </a:lnTo>
                  <a:lnTo>
                    <a:pt x="337311" y="171450"/>
                  </a:lnTo>
                  <a:lnTo>
                    <a:pt x="333247" y="169163"/>
                  </a:lnTo>
                  <a:lnTo>
                    <a:pt x="331723" y="167512"/>
                  </a:lnTo>
                  <a:lnTo>
                    <a:pt x="330588" y="164973"/>
                  </a:lnTo>
                  <a:lnTo>
                    <a:pt x="329691" y="163067"/>
                  </a:lnTo>
                  <a:lnTo>
                    <a:pt x="329210" y="158495"/>
                  </a:lnTo>
                  <a:lnTo>
                    <a:pt x="329184" y="89788"/>
                  </a:lnTo>
                  <a:lnTo>
                    <a:pt x="332866" y="85216"/>
                  </a:lnTo>
                  <a:lnTo>
                    <a:pt x="334968" y="83565"/>
                  </a:lnTo>
                  <a:lnTo>
                    <a:pt x="329184" y="83565"/>
                  </a:lnTo>
                  <a:lnTo>
                    <a:pt x="329184" y="75818"/>
                  </a:lnTo>
                  <a:close/>
                </a:path>
                <a:path w="484505" h="180339">
                  <a:moveTo>
                    <a:pt x="394533" y="73787"/>
                  </a:moveTo>
                  <a:lnTo>
                    <a:pt x="364871" y="73787"/>
                  </a:lnTo>
                  <a:lnTo>
                    <a:pt x="369950" y="76453"/>
                  </a:lnTo>
                  <a:lnTo>
                    <a:pt x="376428" y="85851"/>
                  </a:lnTo>
                  <a:lnTo>
                    <a:pt x="377527" y="91566"/>
                  </a:lnTo>
                  <a:lnTo>
                    <a:pt x="377571" y="161670"/>
                  </a:lnTo>
                  <a:lnTo>
                    <a:pt x="376985" y="163321"/>
                  </a:lnTo>
                  <a:lnTo>
                    <a:pt x="376173" y="165988"/>
                  </a:lnTo>
                  <a:lnTo>
                    <a:pt x="374522" y="168275"/>
                  </a:lnTo>
                  <a:lnTo>
                    <a:pt x="372236" y="169799"/>
                  </a:lnTo>
                  <a:lnTo>
                    <a:pt x="369823" y="171195"/>
                  </a:lnTo>
                  <a:lnTo>
                    <a:pt x="365505" y="171957"/>
                  </a:lnTo>
                  <a:lnTo>
                    <a:pt x="410972" y="171957"/>
                  </a:lnTo>
                  <a:lnTo>
                    <a:pt x="398193" y="94741"/>
                  </a:lnTo>
                  <a:lnTo>
                    <a:pt x="398017" y="91058"/>
                  </a:lnTo>
                  <a:lnTo>
                    <a:pt x="398272" y="89788"/>
                  </a:lnTo>
                  <a:lnTo>
                    <a:pt x="404495" y="83819"/>
                  </a:lnTo>
                  <a:lnTo>
                    <a:pt x="404825" y="83565"/>
                  </a:lnTo>
                  <a:lnTo>
                    <a:pt x="397383" y="83565"/>
                  </a:lnTo>
                  <a:lnTo>
                    <a:pt x="395604" y="75691"/>
                  </a:lnTo>
                  <a:lnTo>
                    <a:pt x="394533" y="73787"/>
                  </a:lnTo>
                  <a:close/>
                </a:path>
                <a:path w="484505" h="180339">
                  <a:moveTo>
                    <a:pt x="462420" y="74167"/>
                  </a:moveTo>
                  <a:lnTo>
                    <a:pt x="434721" y="74167"/>
                  </a:lnTo>
                  <a:lnTo>
                    <a:pt x="439928" y="76835"/>
                  </a:lnTo>
                  <a:lnTo>
                    <a:pt x="445389" y="85978"/>
                  </a:lnTo>
                  <a:lnTo>
                    <a:pt x="446185" y="91058"/>
                  </a:lnTo>
                  <a:lnTo>
                    <a:pt x="446278" y="161416"/>
                  </a:lnTo>
                  <a:lnTo>
                    <a:pt x="446070" y="162560"/>
                  </a:lnTo>
                  <a:lnTo>
                    <a:pt x="435355" y="171957"/>
                  </a:lnTo>
                  <a:lnTo>
                    <a:pt x="479171" y="171957"/>
                  </a:lnTo>
                  <a:lnTo>
                    <a:pt x="475487" y="171323"/>
                  </a:lnTo>
                  <a:lnTo>
                    <a:pt x="473328" y="170052"/>
                  </a:lnTo>
                  <a:lnTo>
                    <a:pt x="471042" y="168782"/>
                  </a:lnTo>
                  <a:lnTo>
                    <a:pt x="469518" y="167258"/>
                  </a:lnTo>
                  <a:lnTo>
                    <a:pt x="468585" y="164973"/>
                  </a:lnTo>
                  <a:lnTo>
                    <a:pt x="467614" y="162813"/>
                  </a:lnTo>
                  <a:lnTo>
                    <a:pt x="467171" y="158495"/>
                  </a:lnTo>
                  <a:lnTo>
                    <a:pt x="467046" y="91058"/>
                  </a:lnTo>
                  <a:lnTo>
                    <a:pt x="466216" y="83946"/>
                  </a:lnTo>
                  <a:lnTo>
                    <a:pt x="464311" y="79120"/>
                  </a:lnTo>
                  <a:lnTo>
                    <a:pt x="462420" y="74167"/>
                  </a:lnTo>
                  <a:close/>
                </a:path>
                <a:path w="484505" h="180339">
                  <a:moveTo>
                    <a:pt x="375792" y="59308"/>
                  </a:moveTo>
                  <a:lnTo>
                    <a:pt x="364490" y="59308"/>
                  </a:lnTo>
                  <a:lnTo>
                    <a:pt x="360172" y="60198"/>
                  </a:lnTo>
                  <a:lnTo>
                    <a:pt x="329184" y="83565"/>
                  </a:lnTo>
                  <a:lnTo>
                    <a:pt x="334968" y="83565"/>
                  </a:lnTo>
                  <a:lnTo>
                    <a:pt x="338200" y="81025"/>
                  </a:lnTo>
                  <a:lnTo>
                    <a:pt x="345059" y="77469"/>
                  </a:lnTo>
                  <a:lnTo>
                    <a:pt x="349503" y="75056"/>
                  </a:lnTo>
                  <a:lnTo>
                    <a:pt x="353822" y="73787"/>
                  </a:lnTo>
                  <a:lnTo>
                    <a:pt x="394533" y="73787"/>
                  </a:lnTo>
                  <a:lnTo>
                    <a:pt x="392175" y="69595"/>
                  </a:lnTo>
                  <a:lnTo>
                    <a:pt x="381889" y="61340"/>
                  </a:lnTo>
                  <a:lnTo>
                    <a:pt x="375792" y="59308"/>
                  </a:lnTo>
                  <a:close/>
                </a:path>
                <a:path w="484505" h="180339">
                  <a:moveTo>
                    <a:pt x="443229" y="59308"/>
                  </a:moveTo>
                  <a:lnTo>
                    <a:pt x="430910" y="59308"/>
                  </a:lnTo>
                  <a:lnTo>
                    <a:pt x="424941" y="60832"/>
                  </a:lnTo>
                  <a:lnTo>
                    <a:pt x="397383" y="83565"/>
                  </a:lnTo>
                  <a:lnTo>
                    <a:pt x="404825" y="83565"/>
                  </a:lnTo>
                  <a:lnTo>
                    <a:pt x="409955" y="79628"/>
                  </a:lnTo>
                  <a:lnTo>
                    <a:pt x="414273" y="77469"/>
                  </a:lnTo>
                  <a:lnTo>
                    <a:pt x="418718" y="75311"/>
                  </a:lnTo>
                  <a:lnTo>
                    <a:pt x="423164" y="74167"/>
                  </a:lnTo>
                  <a:lnTo>
                    <a:pt x="462420" y="74167"/>
                  </a:lnTo>
                  <a:lnTo>
                    <a:pt x="461645" y="72136"/>
                  </a:lnTo>
                  <a:lnTo>
                    <a:pt x="457961" y="67055"/>
                  </a:lnTo>
                  <a:lnTo>
                    <a:pt x="453262" y="63880"/>
                  </a:lnTo>
                  <a:lnTo>
                    <a:pt x="448564" y="60832"/>
                  </a:lnTo>
                  <a:lnTo>
                    <a:pt x="443229" y="59308"/>
                  </a:lnTo>
                  <a:close/>
                </a:path>
                <a:path w="484505" h="180339">
                  <a:moveTo>
                    <a:pt x="329184" y="59308"/>
                  </a:moveTo>
                  <a:lnTo>
                    <a:pt x="323849" y="59308"/>
                  </a:lnTo>
                  <a:lnTo>
                    <a:pt x="289559" y="73151"/>
                  </a:lnTo>
                  <a:lnTo>
                    <a:pt x="291337" y="77724"/>
                  </a:lnTo>
                  <a:lnTo>
                    <a:pt x="294640" y="76453"/>
                  </a:lnTo>
                  <a:lnTo>
                    <a:pt x="297434" y="75818"/>
                  </a:lnTo>
                  <a:lnTo>
                    <a:pt x="329184" y="75818"/>
                  </a:lnTo>
                  <a:lnTo>
                    <a:pt x="329184" y="59308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7103" y="2789554"/>
              <a:ext cx="761238" cy="1802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48863" y="2789554"/>
              <a:ext cx="1069213" cy="2316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48252" y="2789554"/>
              <a:ext cx="358140" cy="180340"/>
            </a:xfrm>
            <a:custGeom>
              <a:avLst/>
              <a:gdLst/>
              <a:ahLst/>
              <a:cxnLst/>
              <a:rect l="l" t="t" r="r" b="b"/>
              <a:pathLst>
                <a:path w="358139" h="180339">
                  <a:moveTo>
                    <a:pt x="75571" y="67056"/>
                  </a:moveTo>
                  <a:lnTo>
                    <a:pt x="49149" y="67056"/>
                  </a:lnTo>
                  <a:lnTo>
                    <a:pt x="54356" y="69215"/>
                  </a:lnTo>
                  <a:lnTo>
                    <a:pt x="58038" y="73406"/>
                  </a:lnTo>
                  <a:lnTo>
                    <a:pt x="61595" y="77724"/>
                  </a:lnTo>
                  <a:lnTo>
                    <a:pt x="63373" y="85471"/>
                  </a:lnTo>
                  <a:lnTo>
                    <a:pt x="63373" y="101346"/>
                  </a:lnTo>
                  <a:lnTo>
                    <a:pt x="49752" y="106467"/>
                  </a:lnTo>
                  <a:lnTo>
                    <a:pt x="38226" y="111172"/>
                  </a:lnTo>
                  <a:lnTo>
                    <a:pt x="3810" y="135382"/>
                  </a:lnTo>
                  <a:lnTo>
                    <a:pt x="1270" y="139446"/>
                  </a:lnTo>
                  <a:lnTo>
                    <a:pt x="0" y="144145"/>
                  </a:lnTo>
                  <a:lnTo>
                    <a:pt x="0" y="158496"/>
                  </a:lnTo>
                  <a:lnTo>
                    <a:pt x="2539" y="165608"/>
                  </a:lnTo>
                  <a:lnTo>
                    <a:pt x="12826" y="176403"/>
                  </a:lnTo>
                  <a:lnTo>
                    <a:pt x="19303" y="179070"/>
                  </a:lnTo>
                  <a:lnTo>
                    <a:pt x="32131" y="179070"/>
                  </a:lnTo>
                  <a:lnTo>
                    <a:pt x="57561" y="164719"/>
                  </a:lnTo>
                  <a:lnTo>
                    <a:pt x="33909" y="164719"/>
                  </a:lnTo>
                  <a:lnTo>
                    <a:pt x="29845" y="162687"/>
                  </a:lnTo>
                  <a:lnTo>
                    <a:pt x="22733" y="154812"/>
                  </a:lnTo>
                  <a:lnTo>
                    <a:pt x="20955" y="149860"/>
                  </a:lnTo>
                  <a:lnTo>
                    <a:pt x="20955" y="139192"/>
                  </a:lnTo>
                  <a:lnTo>
                    <a:pt x="54852" y="112289"/>
                  </a:lnTo>
                  <a:lnTo>
                    <a:pt x="63373" y="108839"/>
                  </a:lnTo>
                  <a:lnTo>
                    <a:pt x="83947" y="108839"/>
                  </a:lnTo>
                  <a:lnTo>
                    <a:pt x="83947" y="87503"/>
                  </a:lnTo>
                  <a:lnTo>
                    <a:pt x="83185" y="80264"/>
                  </a:lnTo>
                  <a:lnTo>
                    <a:pt x="81661" y="76708"/>
                  </a:lnTo>
                  <a:lnTo>
                    <a:pt x="79375" y="71247"/>
                  </a:lnTo>
                  <a:lnTo>
                    <a:pt x="75819" y="67183"/>
                  </a:lnTo>
                  <a:lnTo>
                    <a:pt x="75571" y="67056"/>
                  </a:lnTo>
                  <a:close/>
                </a:path>
                <a:path w="358139" h="180339">
                  <a:moveTo>
                    <a:pt x="85207" y="160274"/>
                  </a:moveTo>
                  <a:lnTo>
                    <a:pt x="63373" y="160274"/>
                  </a:lnTo>
                  <a:lnTo>
                    <a:pt x="63500" y="167132"/>
                  </a:lnTo>
                  <a:lnTo>
                    <a:pt x="64770" y="171958"/>
                  </a:lnTo>
                  <a:lnTo>
                    <a:pt x="69596" y="177546"/>
                  </a:lnTo>
                  <a:lnTo>
                    <a:pt x="72771" y="178943"/>
                  </a:lnTo>
                  <a:lnTo>
                    <a:pt x="76835" y="178943"/>
                  </a:lnTo>
                  <a:lnTo>
                    <a:pt x="83270" y="177776"/>
                  </a:lnTo>
                  <a:lnTo>
                    <a:pt x="89877" y="174240"/>
                  </a:lnTo>
                  <a:lnTo>
                    <a:pt x="96569" y="168441"/>
                  </a:lnTo>
                  <a:lnTo>
                    <a:pt x="100916" y="163322"/>
                  </a:lnTo>
                  <a:lnTo>
                    <a:pt x="88646" y="163322"/>
                  </a:lnTo>
                  <a:lnTo>
                    <a:pt x="87502" y="162941"/>
                  </a:lnTo>
                  <a:lnTo>
                    <a:pt x="86613" y="162052"/>
                  </a:lnTo>
                  <a:lnTo>
                    <a:pt x="85598" y="161290"/>
                  </a:lnTo>
                  <a:lnTo>
                    <a:pt x="85207" y="160274"/>
                  </a:lnTo>
                  <a:close/>
                </a:path>
                <a:path w="358139" h="180339">
                  <a:moveTo>
                    <a:pt x="83947" y="108839"/>
                  </a:moveTo>
                  <a:lnTo>
                    <a:pt x="63373" y="108839"/>
                  </a:lnTo>
                  <a:lnTo>
                    <a:pt x="63373" y="152273"/>
                  </a:lnTo>
                  <a:lnTo>
                    <a:pt x="56092" y="157700"/>
                  </a:lnTo>
                  <a:lnTo>
                    <a:pt x="49514" y="161591"/>
                  </a:lnTo>
                  <a:lnTo>
                    <a:pt x="43674" y="163935"/>
                  </a:lnTo>
                  <a:lnTo>
                    <a:pt x="38608" y="164719"/>
                  </a:lnTo>
                  <a:lnTo>
                    <a:pt x="57561" y="164719"/>
                  </a:lnTo>
                  <a:lnTo>
                    <a:pt x="63373" y="160274"/>
                  </a:lnTo>
                  <a:lnTo>
                    <a:pt x="85207" y="160274"/>
                  </a:lnTo>
                  <a:lnTo>
                    <a:pt x="84962" y="159639"/>
                  </a:lnTo>
                  <a:lnTo>
                    <a:pt x="84220" y="154812"/>
                  </a:lnTo>
                  <a:lnTo>
                    <a:pt x="84015" y="149860"/>
                  </a:lnTo>
                  <a:lnTo>
                    <a:pt x="83947" y="108839"/>
                  </a:lnTo>
                  <a:close/>
                </a:path>
                <a:path w="358139" h="180339">
                  <a:moveTo>
                    <a:pt x="103505" y="153416"/>
                  </a:moveTo>
                  <a:lnTo>
                    <a:pt x="98425" y="158369"/>
                  </a:lnTo>
                  <a:lnTo>
                    <a:pt x="95123" y="161417"/>
                  </a:lnTo>
                  <a:lnTo>
                    <a:pt x="93345" y="162433"/>
                  </a:lnTo>
                  <a:lnTo>
                    <a:pt x="92328" y="163068"/>
                  </a:lnTo>
                  <a:lnTo>
                    <a:pt x="91186" y="163322"/>
                  </a:lnTo>
                  <a:lnTo>
                    <a:pt x="100916" y="163322"/>
                  </a:lnTo>
                  <a:lnTo>
                    <a:pt x="103505" y="160274"/>
                  </a:lnTo>
                  <a:lnTo>
                    <a:pt x="103505" y="153416"/>
                  </a:lnTo>
                  <a:close/>
                </a:path>
                <a:path w="358139" h="180339">
                  <a:moveTo>
                    <a:pt x="45974" y="59562"/>
                  </a:moveTo>
                  <a:lnTo>
                    <a:pt x="8000" y="74422"/>
                  </a:lnTo>
                  <a:lnTo>
                    <a:pt x="4445" y="81025"/>
                  </a:lnTo>
                  <a:lnTo>
                    <a:pt x="4522" y="92075"/>
                  </a:lnTo>
                  <a:lnTo>
                    <a:pt x="5334" y="94742"/>
                  </a:lnTo>
                  <a:lnTo>
                    <a:pt x="7478" y="97028"/>
                  </a:lnTo>
                  <a:lnTo>
                    <a:pt x="9271" y="99060"/>
                  </a:lnTo>
                  <a:lnTo>
                    <a:pt x="11811" y="100203"/>
                  </a:lnTo>
                  <a:lnTo>
                    <a:pt x="18034" y="100203"/>
                  </a:lnTo>
                  <a:lnTo>
                    <a:pt x="20574" y="99187"/>
                  </a:lnTo>
                  <a:lnTo>
                    <a:pt x="22598" y="96900"/>
                  </a:lnTo>
                  <a:lnTo>
                    <a:pt x="24384" y="94996"/>
                  </a:lnTo>
                  <a:lnTo>
                    <a:pt x="25400" y="92075"/>
                  </a:lnTo>
                  <a:lnTo>
                    <a:pt x="25301" y="85471"/>
                  </a:lnTo>
                  <a:lnTo>
                    <a:pt x="25146" y="81025"/>
                  </a:lnTo>
                  <a:lnTo>
                    <a:pt x="25146" y="77343"/>
                  </a:lnTo>
                  <a:lnTo>
                    <a:pt x="26670" y="74168"/>
                  </a:lnTo>
                  <a:lnTo>
                    <a:pt x="29845" y="71374"/>
                  </a:lnTo>
                  <a:lnTo>
                    <a:pt x="32893" y="68580"/>
                  </a:lnTo>
                  <a:lnTo>
                    <a:pt x="37084" y="67056"/>
                  </a:lnTo>
                  <a:lnTo>
                    <a:pt x="75571" y="67056"/>
                  </a:lnTo>
                  <a:lnTo>
                    <a:pt x="70865" y="64643"/>
                  </a:lnTo>
                  <a:lnTo>
                    <a:pt x="65672" y="62402"/>
                  </a:lnTo>
                  <a:lnTo>
                    <a:pt x="59801" y="60817"/>
                  </a:lnTo>
                  <a:lnTo>
                    <a:pt x="53238" y="59874"/>
                  </a:lnTo>
                  <a:lnTo>
                    <a:pt x="45974" y="59562"/>
                  </a:lnTo>
                  <a:close/>
                </a:path>
                <a:path w="358139" h="180339">
                  <a:moveTo>
                    <a:pt x="163449" y="172212"/>
                  </a:moveTo>
                  <a:lnTo>
                    <a:pt x="107061" y="172212"/>
                  </a:lnTo>
                  <a:lnTo>
                    <a:pt x="107061" y="176784"/>
                  </a:lnTo>
                  <a:lnTo>
                    <a:pt x="163449" y="176784"/>
                  </a:lnTo>
                  <a:lnTo>
                    <a:pt x="163449" y="172212"/>
                  </a:lnTo>
                  <a:close/>
                </a:path>
                <a:path w="358139" h="180339">
                  <a:moveTo>
                    <a:pt x="229870" y="172212"/>
                  </a:moveTo>
                  <a:lnTo>
                    <a:pt x="173609" y="172212"/>
                  </a:lnTo>
                  <a:lnTo>
                    <a:pt x="173609" y="176784"/>
                  </a:lnTo>
                  <a:lnTo>
                    <a:pt x="229870" y="176784"/>
                  </a:lnTo>
                  <a:lnTo>
                    <a:pt x="229870" y="172212"/>
                  </a:lnTo>
                  <a:close/>
                </a:path>
                <a:path w="358139" h="180339">
                  <a:moveTo>
                    <a:pt x="144907" y="76073"/>
                  </a:moveTo>
                  <a:lnTo>
                    <a:pt x="117601" y="76073"/>
                  </a:lnTo>
                  <a:lnTo>
                    <a:pt x="119252" y="76581"/>
                  </a:lnTo>
                  <a:lnTo>
                    <a:pt x="121920" y="78740"/>
                  </a:lnTo>
                  <a:lnTo>
                    <a:pt x="122809" y="80772"/>
                  </a:lnTo>
                  <a:lnTo>
                    <a:pt x="124078" y="86741"/>
                  </a:lnTo>
                  <a:lnTo>
                    <a:pt x="124240" y="92075"/>
                  </a:lnTo>
                  <a:lnTo>
                    <a:pt x="124333" y="159258"/>
                  </a:lnTo>
                  <a:lnTo>
                    <a:pt x="123317" y="164846"/>
                  </a:lnTo>
                  <a:lnTo>
                    <a:pt x="121285" y="167894"/>
                  </a:lnTo>
                  <a:lnTo>
                    <a:pt x="119252" y="170815"/>
                  </a:lnTo>
                  <a:lnTo>
                    <a:pt x="115443" y="172212"/>
                  </a:lnTo>
                  <a:lnTo>
                    <a:pt x="157225" y="172212"/>
                  </a:lnTo>
                  <a:lnTo>
                    <a:pt x="153035" y="171704"/>
                  </a:lnTo>
                  <a:lnTo>
                    <a:pt x="148971" y="169418"/>
                  </a:lnTo>
                  <a:lnTo>
                    <a:pt x="147447" y="167640"/>
                  </a:lnTo>
                  <a:lnTo>
                    <a:pt x="146303" y="165354"/>
                  </a:lnTo>
                  <a:lnTo>
                    <a:pt x="145287" y="163449"/>
                  </a:lnTo>
                  <a:lnTo>
                    <a:pt x="144948" y="159258"/>
                  </a:lnTo>
                  <a:lnTo>
                    <a:pt x="144907" y="90932"/>
                  </a:lnTo>
                  <a:lnTo>
                    <a:pt x="152243" y="83911"/>
                  </a:lnTo>
                  <a:lnTo>
                    <a:pt x="152561" y="83693"/>
                  </a:lnTo>
                  <a:lnTo>
                    <a:pt x="144907" y="83693"/>
                  </a:lnTo>
                  <a:lnTo>
                    <a:pt x="144907" y="76073"/>
                  </a:lnTo>
                  <a:close/>
                </a:path>
                <a:path w="358139" h="180339">
                  <a:moveTo>
                    <a:pt x="208041" y="74803"/>
                  </a:moveTo>
                  <a:lnTo>
                    <a:pt x="180721" y="74803"/>
                  </a:lnTo>
                  <a:lnTo>
                    <a:pt x="185293" y="77216"/>
                  </a:lnTo>
                  <a:lnTo>
                    <a:pt x="187960" y="81787"/>
                  </a:lnTo>
                  <a:lnTo>
                    <a:pt x="190626" y="86487"/>
                  </a:lnTo>
                  <a:lnTo>
                    <a:pt x="192024" y="94107"/>
                  </a:lnTo>
                  <a:lnTo>
                    <a:pt x="191913" y="159258"/>
                  </a:lnTo>
                  <a:lnTo>
                    <a:pt x="187071" y="169799"/>
                  </a:lnTo>
                  <a:lnTo>
                    <a:pt x="184912" y="171450"/>
                  </a:lnTo>
                  <a:lnTo>
                    <a:pt x="181228" y="172212"/>
                  </a:lnTo>
                  <a:lnTo>
                    <a:pt x="224409" y="172212"/>
                  </a:lnTo>
                  <a:lnTo>
                    <a:pt x="220725" y="171704"/>
                  </a:lnTo>
                  <a:lnTo>
                    <a:pt x="218694" y="170561"/>
                  </a:lnTo>
                  <a:lnTo>
                    <a:pt x="216662" y="169291"/>
                  </a:lnTo>
                  <a:lnTo>
                    <a:pt x="215137" y="167767"/>
                  </a:lnTo>
                  <a:lnTo>
                    <a:pt x="214134" y="165354"/>
                  </a:lnTo>
                  <a:lnTo>
                    <a:pt x="213106" y="163068"/>
                  </a:lnTo>
                  <a:lnTo>
                    <a:pt x="212537" y="158750"/>
                  </a:lnTo>
                  <a:lnTo>
                    <a:pt x="212471" y="92075"/>
                  </a:lnTo>
                  <a:lnTo>
                    <a:pt x="211582" y="84455"/>
                  </a:lnTo>
                  <a:lnTo>
                    <a:pt x="209518" y="78740"/>
                  </a:lnTo>
                  <a:lnTo>
                    <a:pt x="208041" y="74803"/>
                  </a:lnTo>
                  <a:close/>
                </a:path>
                <a:path w="358139" h="180339">
                  <a:moveTo>
                    <a:pt x="189230" y="59562"/>
                  </a:moveTo>
                  <a:lnTo>
                    <a:pt x="183007" y="59562"/>
                  </a:lnTo>
                  <a:lnTo>
                    <a:pt x="173839" y="61065"/>
                  </a:lnTo>
                  <a:lnTo>
                    <a:pt x="164433" y="65579"/>
                  </a:lnTo>
                  <a:lnTo>
                    <a:pt x="154789" y="73118"/>
                  </a:lnTo>
                  <a:lnTo>
                    <a:pt x="144907" y="83693"/>
                  </a:lnTo>
                  <a:lnTo>
                    <a:pt x="152561" y="83693"/>
                  </a:lnTo>
                  <a:lnTo>
                    <a:pt x="159591" y="78867"/>
                  </a:lnTo>
                  <a:lnTo>
                    <a:pt x="166963" y="75822"/>
                  </a:lnTo>
                  <a:lnTo>
                    <a:pt x="174371" y="74803"/>
                  </a:lnTo>
                  <a:lnTo>
                    <a:pt x="208041" y="74803"/>
                  </a:lnTo>
                  <a:lnTo>
                    <a:pt x="207137" y="72390"/>
                  </a:lnTo>
                  <a:lnTo>
                    <a:pt x="203581" y="67310"/>
                  </a:lnTo>
                  <a:lnTo>
                    <a:pt x="194563" y="61087"/>
                  </a:lnTo>
                  <a:lnTo>
                    <a:pt x="189230" y="59562"/>
                  </a:lnTo>
                  <a:close/>
                </a:path>
                <a:path w="358139" h="180339">
                  <a:moveTo>
                    <a:pt x="144907" y="59562"/>
                  </a:moveTo>
                  <a:lnTo>
                    <a:pt x="139573" y="59562"/>
                  </a:lnTo>
                  <a:lnTo>
                    <a:pt x="105283" y="73406"/>
                  </a:lnTo>
                  <a:lnTo>
                    <a:pt x="107061" y="77978"/>
                  </a:lnTo>
                  <a:lnTo>
                    <a:pt x="110362" y="76708"/>
                  </a:lnTo>
                  <a:lnTo>
                    <a:pt x="113157" y="76073"/>
                  </a:lnTo>
                  <a:lnTo>
                    <a:pt x="144907" y="76073"/>
                  </a:lnTo>
                  <a:lnTo>
                    <a:pt x="144907" y="59562"/>
                  </a:lnTo>
                  <a:close/>
                </a:path>
                <a:path w="358139" h="180339">
                  <a:moveTo>
                    <a:pt x="293750" y="59436"/>
                  </a:moveTo>
                  <a:lnTo>
                    <a:pt x="254126" y="79756"/>
                  </a:lnTo>
                  <a:lnTo>
                    <a:pt x="238633" y="124587"/>
                  </a:lnTo>
                  <a:lnTo>
                    <a:pt x="239512" y="136231"/>
                  </a:lnTo>
                  <a:lnTo>
                    <a:pt x="259861" y="171426"/>
                  </a:lnTo>
                  <a:lnTo>
                    <a:pt x="285114" y="180212"/>
                  </a:lnTo>
                  <a:lnTo>
                    <a:pt x="291338" y="180212"/>
                  </a:lnTo>
                  <a:lnTo>
                    <a:pt x="297052" y="178943"/>
                  </a:lnTo>
                  <a:lnTo>
                    <a:pt x="302260" y="176403"/>
                  </a:lnTo>
                  <a:lnTo>
                    <a:pt x="307594" y="173862"/>
                  </a:lnTo>
                  <a:lnTo>
                    <a:pt x="313055" y="169672"/>
                  </a:lnTo>
                  <a:lnTo>
                    <a:pt x="316159" y="166497"/>
                  </a:lnTo>
                  <a:lnTo>
                    <a:pt x="296672" y="166497"/>
                  </a:lnTo>
                  <a:lnTo>
                    <a:pt x="290149" y="165663"/>
                  </a:lnTo>
                  <a:lnTo>
                    <a:pt x="264191" y="136874"/>
                  </a:lnTo>
                  <a:lnTo>
                    <a:pt x="261493" y="114681"/>
                  </a:lnTo>
                  <a:lnTo>
                    <a:pt x="262187" y="103036"/>
                  </a:lnTo>
                  <a:lnTo>
                    <a:pt x="284988" y="67056"/>
                  </a:lnTo>
                  <a:lnTo>
                    <a:pt x="316236" y="67056"/>
                  </a:lnTo>
                  <a:lnTo>
                    <a:pt x="313378" y="64793"/>
                  </a:lnTo>
                  <a:lnTo>
                    <a:pt x="307482" y="61817"/>
                  </a:lnTo>
                  <a:lnTo>
                    <a:pt x="300944" y="60031"/>
                  </a:lnTo>
                  <a:lnTo>
                    <a:pt x="293750" y="59436"/>
                  </a:lnTo>
                  <a:close/>
                </a:path>
                <a:path w="358139" h="180339">
                  <a:moveTo>
                    <a:pt x="356743" y="161798"/>
                  </a:moveTo>
                  <a:lnTo>
                    <a:pt x="353060" y="163195"/>
                  </a:lnTo>
                  <a:lnTo>
                    <a:pt x="350012" y="163957"/>
                  </a:lnTo>
                  <a:lnTo>
                    <a:pt x="318643" y="163957"/>
                  </a:lnTo>
                  <a:lnTo>
                    <a:pt x="318643" y="180212"/>
                  </a:lnTo>
                  <a:lnTo>
                    <a:pt x="324358" y="180212"/>
                  </a:lnTo>
                  <a:lnTo>
                    <a:pt x="358139" y="166116"/>
                  </a:lnTo>
                  <a:lnTo>
                    <a:pt x="356743" y="161798"/>
                  </a:lnTo>
                  <a:close/>
                </a:path>
                <a:path w="358139" h="180339">
                  <a:moveTo>
                    <a:pt x="316236" y="67056"/>
                  </a:moveTo>
                  <a:lnTo>
                    <a:pt x="296163" y="67056"/>
                  </a:lnTo>
                  <a:lnTo>
                    <a:pt x="300100" y="68325"/>
                  </a:lnTo>
                  <a:lnTo>
                    <a:pt x="304292" y="70612"/>
                  </a:lnTo>
                  <a:lnTo>
                    <a:pt x="308356" y="73025"/>
                  </a:lnTo>
                  <a:lnTo>
                    <a:pt x="311658" y="76581"/>
                  </a:lnTo>
                  <a:lnTo>
                    <a:pt x="314071" y="81153"/>
                  </a:lnTo>
                  <a:lnTo>
                    <a:pt x="316611" y="85852"/>
                  </a:lnTo>
                  <a:lnTo>
                    <a:pt x="318135" y="90932"/>
                  </a:lnTo>
                  <a:lnTo>
                    <a:pt x="318643" y="96520"/>
                  </a:lnTo>
                  <a:lnTo>
                    <a:pt x="318643" y="155194"/>
                  </a:lnTo>
                  <a:lnTo>
                    <a:pt x="311531" y="162814"/>
                  </a:lnTo>
                  <a:lnTo>
                    <a:pt x="304292" y="166497"/>
                  </a:lnTo>
                  <a:lnTo>
                    <a:pt x="316159" y="166497"/>
                  </a:lnTo>
                  <a:lnTo>
                    <a:pt x="318643" y="163957"/>
                  </a:lnTo>
                  <a:lnTo>
                    <a:pt x="345948" y="163957"/>
                  </a:lnTo>
                  <a:lnTo>
                    <a:pt x="344424" y="163322"/>
                  </a:lnTo>
                  <a:lnTo>
                    <a:pt x="339089" y="68961"/>
                  </a:lnTo>
                  <a:lnTo>
                    <a:pt x="318643" y="68961"/>
                  </a:lnTo>
                  <a:lnTo>
                    <a:pt x="316236" y="67056"/>
                  </a:lnTo>
                  <a:close/>
                </a:path>
                <a:path w="358139" h="180339">
                  <a:moveTo>
                    <a:pt x="339089" y="16256"/>
                  </a:moveTo>
                  <a:lnTo>
                    <a:pt x="311785" y="16256"/>
                  </a:lnTo>
                  <a:lnTo>
                    <a:pt x="313436" y="16891"/>
                  </a:lnTo>
                  <a:lnTo>
                    <a:pt x="314706" y="17907"/>
                  </a:lnTo>
                  <a:lnTo>
                    <a:pt x="316102" y="18923"/>
                  </a:lnTo>
                  <a:lnTo>
                    <a:pt x="316992" y="20955"/>
                  </a:lnTo>
                  <a:lnTo>
                    <a:pt x="317626" y="24003"/>
                  </a:lnTo>
                  <a:lnTo>
                    <a:pt x="318262" y="26924"/>
                  </a:lnTo>
                  <a:lnTo>
                    <a:pt x="318643" y="34925"/>
                  </a:lnTo>
                  <a:lnTo>
                    <a:pt x="318643" y="68961"/>
                  </a:lnTo>
                  <a:lnTo>
                    <a:pt x="339089" y="68961"/>
                  </a:lnTo>
                  <a:lnTo>
                    <a:pt x="339089" y="16256"/>
                  </a:lnTo>
                  <a:close/>
                </a:path>
                <a:path w="358139" h="180339">
                  <a:moveTo>
                    <a:pt x="339089" y="0"/>
                  </a:moveTo>
                  <a:lnTo>
                    <a:pt x="333501" y="0"/>
                  </a:lnTo>
                  <a:lnTo>
                    <a:pt x="299593" y="13970"/>
                  </a:lnTo>
                  <a:lnTo>
                    <a:pt x="301244" y="18287"/>
                  </a:lnTo>
                  <a:lnTo>
                    <a:pt x="304800" y="16891"/>
                  </a:lnTo>
                  <a:lnTo>
                    <a:pt x="307594" y="16256"/>
                  </a:lnTo>
                  <a:lnTo>
                    <a:pt x="339089" y="16256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29708" y="2789554"/>
              <a:ext cx="1061592" cy="1802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7065" y="2789554"/>
              <a:ext cx="758285" cy="2316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61567" y="2789808"/>
              <a:ext cx="5746115" cy="523875"/>
            </a:xfrm>
            <a:custGeom>
              <a:avLst/>
              <a:gdLst/>
              <a:ahLst/>
              <a:cxnLst/>
              <a:rect l="l" t="t" r="r" b="b"/>
              <a:pathLst>
                <a:path w="5746115" h="523875">
                  <a:moveTo>
                    <a:pt x="151765" y="441706"/>
                  </a:moveTo>
                  <a:lnTo>
                    <a:pt x="147955" y="439293"/>
                  </a:lnTo>
                  <a:lnTo>
                    <a:pt x="140576" y="448843"/>
                  </a:lnTo>
                  <a:lnTo>
                    <a:pt x="133502" y="456679"/>
                  </a:lnTo>
                  <a:lnTo>
                    <a:pt x="99390" y="473773"/>
                  </a:lnTo>
                  <a:lnTo>
                    <a:pt x="91440" y="474218"/>
                  </a:lnTo>
                  <a:lnTo>
                    <a:pt x="82194" y="473659"/>
                  </a:lnTo>
                  <a:lnTo>
                    <a:pt x="44919" y="454329"/>
                  </a:lnTo>
                  <a:lnTo>
                    <a:pt x="28790" y="410984"/>
                  </a:lnTo>
                  <a:lnTo>
                    <a:pt x="28321" y="399923"/>
                  </a:lnTo>
                  <a:lnTo>
                    <a:pt x="28816" y="386600"/>
                  </a:lnTo>
                  <a:lnTo>
                    <a:pt x="40373" y="344881"/>
                  </a:lnTo>
                  <a:lnTo>
                    <a:pt x="71818" y="320001"/>
                  </a:lnTo>
                  <a:lnTo>
                    <a:pt x="87757" y="317881"/>
                  </a:lnTo>
                  <a:lnTo>
                    <a:pt x="97396" y="318579"/>
                  </a:lnTo>
                  <a:lnTo>
                    <a:pt x="134696" y="344043"/>
                  </a:lnTo>
                  <a:lnTo>
                    <a:pt x="144018" y="366141"/>
                  </a:lnTo>
                  <a:lnTo>
                    <a:pt x="147955" y="366141"/>
                  </a:lnTo>
                  <a:lnTo>
                    <a:pt x="144818" y="320548"/>
                  </a:lnTo>
                  <a:lnTo>
                    <a:pt x="144018" y="308864"/>
                  </a:lnTo>
                  <a:lnTo>
                    <a:pt x="139700" y="308864"/>
                  </a:lnTo>
                  <a:lnTo>
                    <a:pt x="131572" y="320548"/>
                  </a:lnTo>
                  <a:lnTo>
                    <a:pt x="127762" y="320548"/>
                  </a:lnTo>
                  <a:lnTo>
                    <a:pt x="125349" y="319659"/>
                  </a:lnTo>
                  <a:lnTo>
                    <a:pt x="121793" y="317881"/>
                  </a:lnTo>
                  <a:lnTo>
                    <a:pt x="112890" y="313956"/>
                  </a:lnTo>
                  <a:lnTo>
                    <a:pt x="103911" y="311137"/>
                  </a:lnTo>
                  <a:lnTo>
                    <a:pt x="94894" y="309435"/>
                  </a:lnTo>
                  <a:lnTo>
                    <a:pt x="85852" y="308864"/>
                  </a:lnTo>
                  <a:lnTo>
                    <a:pt x="74295" y="309600"/>
                  </a:lnTo>
                  <a:lnTo>
                    <a:pt x="33108" y="326961"/>
                  </a:lnTo>
                  <a:lnTo>
                    <a:pt x="6375" y="364134"/>
                  </a:lnTo>
                  <a:lnTo>
                    <a:pt x="0" y="399669"/>
                  </a:lnTo>
                  <a:lnTo>
                    <a:pt x="1066" y="414794"/>
                  </a:lnTo>
                  <a:lnTo>
                    <a:pt x="17145" y="454025"/>
                  </a:lnTo>
                  <a:lnTo>
                    <a:pt x="62268" y="483196"/>
                  </a:lnTo>
                  <a:lnTo>
                    <a:pt x="82042" y="485140"/>
                  </a:lnTo>
                  <a:lnTo>
                    <a:pt x="93268" y="484479"/>
                  </a:lnTo>
                  <a:lnTo>
                    <a:pt x="103720" y="482511"/>
                  </a:lnTo>
                  <a:lnTo>
                    <a:pt x="113360" y="479247"/>
                  </a:lnTo>
                  <a:lnTo>
                    <a:pt x="122174" y="474726"/>
                  </a:lnTo>
                  <a:lnTo>
                    <a:pt x="122859" y="474218"/>
                  </a:lnTo>
                  <a:lnTo>
                    <a:pt x="130378" y="468731"/>
                  </a:lnTo>
                  <a:lnTo>
                    <a:pt x="138061" y="461225"/>
                  </a:lnTo>
                  <a:lnTo>
                    <a:pt x="145186" y="452208"/>
                  </a:lnTo>
                  <a:lnTo>
                    <a:pt x="151765" y="441706"/>
                  </a:lnTo>
                  <a:close/>
                </a:path>
                <a:path w="5746115" h="523875">
                  <a:moveTo>
                    <a:pt x="238506" y="312801"/>
                  </a:moveTo>
                  <a:lnTo>
                    <a:pt x="166370" y="312801"/>
                  </a:lnTo>
                  <a:lnTo>
                    <a:pt x="166370" y="317373"/>
                  </a:lnTo>
                  <a:lnTo>
                    <a:pt x="176276" y="317373"/>
                  </a:lnTo>
                  <a:lnTo>
                    <a:pt x="180086" y="318389"/>
                  </a:lnTo>
                  <a:lnTo>
                    <a:pt x="190500" y="334010"/>
                  </a:lnTo>
                  <a:lnTo>
                    <a:pt x="190500" y="461518"/>
                  </a:lnTo>
                  <a:lnTo>
                    <a:pt x="189484" y="467995"/>
                  </a:lnTo>
                  <a:lnTo>
                    <a:pt x="187452" y="470535"/>
                  </a:lnTo>
                  <a:lnTo>
                    <a:pt x="184277" y="474599"/>
                  </a:lnTo>
                  <a:lnTo>
                    <a:pt x="179324" y="476631"/>
                  </a:lnTo>
                  <a:lnTo>
                    <a:pt x="166370" y="476631"/>
                  </a:lnTo>
                  <a:lnTo>
                    <a:pt x="166370" y="481330"/>
                  </a:lnTo>
                  <a:lnTo>
                    <a:pt x="238506" y="481330"/>
                  </a:lnTo>
                  <a:lnTo>
                    <a:pt x="238506" y="476631"/>
                  </a:lnTo>
                  <a:lnTo>
                    <a:pt x="228473" y="476631"/>
                  </a:lnTo>
                  <a:lnTo>
                    <a:pt x="224663" y="475742"/>
                  </a:lnTo>
                  <a:lnTo>
                    <a:pt x="214376" y="459994"/>
                  </a:lnTo>
                  <a:lnTo>
                    <a:pt x="214376" y="332486"/>
                  </a:lnTo>
                  <a:lnTo>
                    <a:pt x="215392" y="326136"/>
                  </a:lnTo>
                  <a:lnTo>
                    <a:pt x="217424" y="323469"/>
                  </a:lnTo>
                  <a:lnTo>
                    <a:pt x="220599" y="319405"/>
                  </a:lnTo>
                  <a:lnTo>
                    <a:pt x="225552" y="317373"/>
                  </a:lnTo>
                  <a:lnTo>
                    <a:pt x="238506" y="317373"/>
                  </a:lnTo>
                  <a:lnTo>
                    <a:pt x="238506" y="312801"/>
                  </a:lnTo>
                  <a:close/>
                </a:path>
                <a:path w="5746115" h="523875">
                  <a:moveTo>
                    <a:pt x="394970" y="439039"/>
                  </a:moveTo>
                  <a:lnTo>
                    <a:pt x="390017" y="439039"/>
                  </a:lnTo>
                  <a:lnTo>
                    <a:pt x="386016" y="446278"/>
                  </a:lnTo>
                  <a:lnTo>
                    <a:pt x="382041" y="452564"/>
                  </a:lnTo>
                  <a:lnTo>
                    <a:pt x="361823" y="470027"/>
                  </a:lnTo>
                  <a:lnTo>
                    <a:pt x="357505" y="471424"/>
                  </a:lnTo>
                  <a:lnTo>
                    <a:pt x="350520" y="472059"/>
                  </a:lnTo>
                  <a:lnTo>
                    <a:pt x="307848" y="472059"/>
                  </a:lnTo>
                  <a:lnTo>
                    <a:pt x="299593" y="466852"/>
                  </a:lnTo>
                  <a:lnTo>
                    <a:pt x="298831" y="465201"/>
                  </a:lnTo>
                  <a:lnTo>
                    <a:pt x="298665" y="462280"/>
                  </a:lnTo>
                  <a:lnTo>
                    <a:pt x="298577" y="397637"/>
                  </a:lnTo>
                  <a:lnTo>
                    <a:pt x="342646" y="397637"/>
                  </a:lnTo>
                  <a:lnTo>
                    <a:pt x="358521" y="406908"/>
                  </a:lnTo>
                  <a:lnTo>
                    <a:pt x="359791" y="409321"/>
                  </a:lnTo>
                  <a:lnTo>
                    <a:pt x="360934" y="414528"/>
                  </a:lnTo>
                  <a:lnTo>
                    <a:pt x="362077" y="422783"/>
                  </a:lnTo>
                  <a:lnTo>
                    <a:pt x="366649" y="422783"/>
                  </a:lnTo>
                  <a:lnTo>
                    <a:pt x="366649" y="397637"/>
                  </a:lnTo>
                  <a:lnTo>
                    <a:pt x="366649" y="388620"/>
                  </a:lnTo>
                  <a:lnTo>
                    <a:pt x="366649" y="364109"/>
                  </a:lnTo>
                  <a:lnTo>
                    <a:pt x="362077" y="364109"/>
                  </a:lnTo>
                  <a:lnTo>
                    <a:pt x="361569" y="373634"/>
                  </a:lnTo>
                  <a:lnTo>
                    <a:pt x="359156" y="380365"/>
                  </a:lnTo>
                  <a:lnTo>
                    <a:pt x="354838" y="384175"/>
                  </a:lnTo>
                  <a:lnTo>
                    <a:pt x="351663" y="387096"/>
                  </a:lnTo>
                  <a:lnTo>
                    <a:pt x="345186" y="388620"/>
                  </a:lnTo>
                  <a:lnTo>
                    <a:pt x="298577" y="388620"/>
                  </a:lnTo>
                  <a:lnTo>
                    <a:pt x="298577" y="321945"/>
                  </a:lnTo>
                  <a:lnTo>
                    <a:pt x="353187" y="321945"/>
                  </a:lnTo>
                  <a:lnTo>
                    <a:pt x="377444" y="349631"/>
                  </a:lnTo>
                  <a:lnTo>
                    <a:pt x="382270" y="349631"/>
                  </a:lnTo>
                  <a:lnTo>
                    <a:pt x="380923" y="321945"/>
                  </a:lnTo>
                  <a:lnTo>
                    <a:pt x="380492" y="312801"/>
                  </a:lnTo>
                  <a:lnTo>
                    <a:pt x="250571" y="312801"/>
                  </a:lnTo>
                  <a:lnTo>
                    <a:pt x="250571" y="317373"/>
                  </a:lnTo>
                  <a:lnTo>
                    <a:pt x="263525" y="317373"/>
                  </a:lnTo>
                  <a:lnTo>
                    <a:pt x="268478" y="319024"/>
                  </a:lnTo>
                  <a:lnTo>
                    <a:pt x="271399" y="322326"/>
                  </a:lnTo>
                  <a:lnTo>
                    <a:pt x="273558" y="324866"/>
                  </a:lnTo>
                  <a:lnTo>
                    <a:pt x="274701" y="331343"/>
                  </a:lnTo>
                  <a:lnTo>
                    <a:pt x="274612" y="460629"/>
                  </a:lnTo>
                  <a:lnTo>
                    <a:pt x="267843" y="473837"/>
                  </a:lnTo>
                  <a:lnTo>
                    <a:pt x="264287" y="475742"/>
                  </a:lnTo>
                  <a:lnTo>
                    <a:pt x="260477" y="476631"/>
                  </a:lnTo>
                  <a:lnTo>
                    <a:pt x="250571" y="476631"/>
                  </a:lnTo>
                  <a:lnTo>
                    <a:pt x="250571" y="481330"/>
                  </a:lnTo>
                  <a:lnTo>
                    <a:pt x="380492" y="481330"/>
                  </a:lnTo>
                  <a:lnTo>
                    <a:pt x="383654" y="472059"/>
                  </a:lnTo>
                  <a:lnTo>
                    <a:pt x="394970" y="439039"/>
                  </a:lnTo>
                  <a:close/>
                </a:path>
                <a:path w="5746115" h="523875">
                  <a:moveTo>
                    <a:pt x="531876" y="349758"/>
                  </a:moveTo>
                  <a:lnTo>
                    <a:pt x="530720" y="321945"/>
                  </a:lnTo>
                  <a:lnTo>
                    <a:pt x="530352" y="312801"/>
                  </a:lnTo>
                  <a:lnTo>
                    <a:pt x="404876" y="312801"/>
                  </a:lnTo>
                  <a:lnTo>
                    <a:pt x="404876" y="317373"/>
                  </a:lnTo>
                  <a:lnTo>
                    <a:pt x="414909" y="317373"/>
                  </a:lnTo>
                  <a:lnTo>
                    <a:pt x="418719" y="318389"/>
                  </a:lnTo>
                  <a:lnTo>
                    <a:pt x="422275" y="320294"/>
                  </a:lnTo>
                  <a:lnTo>
                    <a:pt x="424815" y="321818"/>
                  </a:lnTo>
                  <a:lnTo>
                    <a:pt x="426593" y="323596"/>
                  </a:lnTo>
                  <a:lnTo>
                    <a:pt x="427355" y="325628"/>
                  </a:lnTo>
                  <a:lnTo>
                    <a:pt x="428498" y="328422"/>
                  </a:lnTo>
                  <a:lnTo>
                    <a:pt x="429006" y="334010"/>
                  </a:lnTo>
                  <a:lnTo>
                    <a:pt x="429006" y="461518"/>
                  </a:lnTo>
                  <a:lnTo>
                    <a:pt x="427990" y="467995"/>
                  </a:lnTo>
                  <a:lnTo>
                    <a:pt x="426085" y="470535"/>
                  </a:lnTo>
                  <a:lnTo>
                    <a:pt x="422910" y="474599"/>
                  </a:lnTo>
                  <a:lnTo>
                    <a:pt x="417830" y="476631"/>
                  </a:lnTo>
                  <a:lnTo>
                    <a:pt x="404876" y="476631"/>
                  </a:lnTo>
                  <a:lnTo>
                    <a:pt x="404876" y="481330"/>
                  </a:lnTo>
                  <a:lnTo>
                    <a:pt x="477266" y="481330"/>
                  </a:lnTo>
                  <a:lnTo>
                    <a:pt x="477266" y="476631"/>
                  </a:lnTo>
                  <a:lnTo>
                    <a:pt x="467106" y="476631"/>
                  </a:lnTo>
                  <a:lnTo>
                    <a:pt x="463296" y="475742"/>
                  </a:lnTo>
                  <a:lnTo>
                    <a:pt x="457073" y="472186"/>
                  </a:lnTo>
                  <a:lnTo>
                    <a:pt x="455295" y="470408"/>
                  </a:lnTo>
                  <a:lnTo>
                    <a:pt x="454533" y="468376"/>
                  </a:lnTo>
                  <a:lnTo>
                    <a:pt x="453390" y="465582"/>
                  </a:lnTo>
                  <a:lnTo>
                    <a:pt x="452882" y="459994"/>
                  </a:lnTo>
                  <a:lnTo>
                    <a:pt x="452882" y="398526"/>
                  </a:lnTo>
                  <a:lnTo>
                    <a:pt x="489204" y="398526"/>
                  </a:lnTo>
                  <a:lnTo>
                    <a:pt x="493395" y="399288"/>
                  </a:lnTo>
                  <a:lnTo>
                    <a:pt x="505587" y="422148"/>
                  </a:lnTo>
                  <a:lnTo>
                    <a:pt x="510159" y="422148"/>
                  </a:lnTo>
                  <a:lnTo>
                    <a:pt x="510159" y="398526"/>
                  </a:lnTo>
                  <a:lnTo>
                    <a:pt x="510159" y="388239"/>
                  </a:lnTo>
                  <a:lnTo>
                    <a:pt x="510159" y="365125"/>
                  </a:lnTo>
                  <a:lnTo>
                    <a:pt x="505587" y="365125"/>
                  </a:lnTo>
                  <a:lnTo>
                    <a:pt x="504444" y="374269"/>
                  </a:lnTo>
                  <a:lnTo>
                    <a:pt x="502285" y="380365"/>
                  </a:lnTo>
                  <a:lnTo>
                    <a:pt x="495808" y="386588"/>
                  </a:lnTo>
                  <a:lnTo>
                    <a:pt x="490601" y="388239"/>
                  </a:lnTo>
                  <a:lnTo>
                    <a:pt x="452882" y="388239"/>
                  </a:lnTo>
                  <a:lnTo>
                    <a:pt x="452882" y="321945"/>
                  </a:lnTo>
                  <a:lnTo>
                    <a:pt x="498856" y="321945"/>
                  </a:lnTo>
                  <a:lnTo>
                    <a:pt x="527558" y="349758"/>
                  </a:lnTo>
                  <a:lnTo>
                    <a:pt x="531876" y="349758"/>
                  </a:lnTo>
                  <a:close/>
                </a:path>
                <a:path w="5746115" h="523875">
                  <a:moveTo>
                    <a:pt x="692531" y="435483"/>
                  </a:moveTo>
                  <a:lnTo>
                    <a:pt x="688467" y="434721"/>
                  </a:lnTo>
                  <a:lnTo>
                    <a:pt x="685228" y="442010"/>
                  </a:lnTo>
                  <a:lnTo>
                    <a:pt x="681990" y="448246"/>
                  </a:lnTo>
                  <a:lnTo>
                    <a:pt x="650468" y="469861"/>
                  </a:lnTo>
                  <a:lnTo>
                    <a:pt x="633984" y="470535"/>
                  </a:lnTo>
                  <a:lnTo>
                    <a:pt x="610870" y="470535"/>
                  </a:lnTo>
                  <a:lnTo>
                    <a:pt x="595757" y="458216"/>
                  </a:lnTo>
                  <a:lnTo>
                    <a:pt x="595757" y="335407"/>
                  </a:lnTo>
                  <a:lnTo>
                    <a:pt x="614934" y="317246"/>
                  </a:lnTo>
                  <a:lnTo>
                    <a:pt x="623951" y="317373"/>
                  </a:lnTo>
                  <a:lnTo>
                    <a:pt x="623951" y="317246"/>
                  </a:lnTo>
                  <a:lnTo>
                    <a:pt x="623951" y="312801"/>
                  </a:lnTo>
                  <a:lnTo>
                    <a:pt x="547624" y="312801"/>
                  </a:lnTo>
                  <a:lnTo>
                    <a:pt x="547624" y="317373"/>
                  </a:lnTo>
                  <a:lnTo>
                    <a:pt x="560324" y="317373"/>
                  </a:lnTo>
                  <a:lnTo>
                    <a:pt x="565150" y="319151"/>
                  </a:lnTo>
                  <a:lnTo>
                    <a:pt x="568325" y="322834"/>
                  </a:lnTo>
                  <a:lnTo>
                    <a:pt x="570738" y="325501"/>
                  </a:lnTo>
                  <a:lnTo>
                    <a:pt x="571881" y="332105"/>
                  </a:lnTo>
                  <a:lnTo>
                    <a:pt x="571881" y="460883"/>
                  </a:lnTo>
                  <a:lnTo>
                    <a:pt x="570992" y="467106"/>
                  </a:lnTo>
                  <a:lnTo>
                    <a:pt x="566166" y="474345"/>
                  </a:lnTo>
                  <a:lnTo>
                    <a:pt x="561086" y="476631"/>
                  </a:lnTo>
                  <a:lnTo>
                    <a:pt x="547624" y="476631"/>
                  </a:lnTo>
                  <a:lnTo>
                    <a:pt x="547624" y="481330"/>
                  </a:lnTo>
                  <a:lnTo>
                    <a:pt x="678180" y="481330"/>
                  </a:lnTo>
                  <a:lnTo>
                    <a:pt x="681558" y="470535"/>
                  </a:lnTo>
                  <a:lnTo>
                    <a:pt x="692531" y="435483"/>
                  </a:lnTo>
                  <a:close/>
                </a:path>
                <a:path w="5746115" h="523875">
                  <a:moveTo>
                    <a:pt x="748665" y="474599"/>
                  </a:moveTo>
                  <a:lnTo>
                    <a:pt x="746506" y="468376"/>
                  </a:lnTo>
                  <a:lnTo>
                    <a:pt x="742315" y="463550"/>
                  </a:lnTo>
                  <a:lnTo>
                    <a:pt x="737997" y="458851"/>
                  </a:lnTo>
                  <a:lnTo>
                    <a:pt x="733171" y="456438"/>
                  </a:lnTo>
                  <a:lnTo>
                    <a:pt x="723265" y="456438"/>
                  </a:lnTo>
                  <a:lnTo>
                    <a:pt x="719455" y="457835"/>
                  </a:lnTo>
                  <a:lnTo>
                    <a:pt x="716280" y="460756"/>
                  </a:lnTo>
                  <a:lnTo>
                    <a:pt x="713232" y="463677"/>
                  </a:lnTo>
                  <a:lnTo>
                    <a:pt x="711708" y="467106"/>
                  </a:lnTo>
                  <a:lnTo>
                    <a:pt x="711708" y="475488"/>
                  </a:lnTo>
                  <a:lnTo>
                    <a:pt x="712851" y="478790"/>
                  </a:lnTo>
                  <a:lnTo>
                    <a:pt x="715264" y="481203"/>
                  </a:lnTo>
                  <a:lnTo>
                    <a:pt x="717677" y="483489"/>
                  </a:lnTo>
                  <a:lnTo>
                    <a:pt x="720852" y="484759"/>
                  </a:lnTo>
                  <a:lnTo>
                    <a:pt x="726567" y="484759"/>
                  </a:lnTo>
                  <a:lnTo>
                    <a:pt x="728218" y="484378"/>
                  </a:lnTo>
                  <a:lnTo>
                    <a:pt x="729615" y="483616"/>
                  </a:lnTo>
                  <a:lnTo>
                    <a:pt x="732790" y="481965"/>
                  </a:lnTo>
                  <a:lnTo>
                    <a:pt x="734695" y="481203"/>
                  </a:lnTo>
                  <a:lnTo>
                    <a:pt x="736219" y="481203"/>
                  </a:lnTo>
                  <a:lnTo>
                    <a:pt x="736854" y="481457"/>
                  </a:lnTo>
                  <a:lnTo>
                    <a:pt x="738124" y="483362"/>
                  </a:lnTo>
                  <a:lnTo>
                    <a:pt x="738428" y="484378"/>
                  </a:lnTo>
                  <a:lnTo>
                    <a:pt x="738505" y="492887"/>
                  </a:lnTo>
                  <a:lnTo>
                    <a:pt x="736219" y="499110"/>
                  </a:lnTo>
                  <a:lnTo>
                    <a:pt x="726821" y="511048"/>
                  </a:lnTo>
                  <a:lnTo>
                    <a:pt x="720217" y="515366"/>
                  </a:lnTo>
                  <a:lnTo>
                    <a:pt x="711708" y="518160"/>
                  </a:lnTo>
                  <a:lnTo>
                    <a:pt x="711708" y="523621"/>
                  </a:lnTo>
                  <a:lnTo>
                    <a:pt x="743673" y="500735"/>
                  </a:lnTo>
                  <a:lnTo>
                    <a:pt x="748665" y="481203"/>
                  </a:lnTo>
                  <a:lnTo>
                    <a:pt x="748665" y="474599"/>
                  </a:lnTo>
                  <a:close/>
                </a:path>
                <a:path w="5746115" h="523875">
                  <a:moveTo>
                    <a:pt x="5362321" y="16383"/>
                  </a:moveTo>
                  <a:lnTo>
                    <a:pt x="5359908" y="12192"/>
                  </a:lnTo>
                  <a:lnTo>
                    <a:pt x="5355742" y="9017"/>
                  </a:lnTo>
                  <a:lnTo>
                    <a:pt x="5355082" y="8509"/>
                  </a:lnTo>
                  <a:lnTo>
                    <a:pt x="5349506" y="4775"/>
                  </a:lnTo>
                  <a:lnTo>
                    <a:pt x="5343639" y="2120"/>
                  </a:lnTo>
                  <a:lnTo>
                    <a:pt x="5337505" y="533"/>
                  </a:lnTo>
                  <a:lnTo>
                    <a:pt x="5331079" y="0"/>
                  </a:lnTo>
                  <a:lnTo>
                    <a:pt x="5324272" y="457"/>
                  </a:lnTo>
                  <a:lnTo>
                    <a:pt x="5289029" y="26289"/>
                  </a:lnTo>
                  <a:lnTo>
                    <a:pt x="5283581" y="62611"/>
                  </a:lnTo>
                  <a:lnTo>
                    <a:pt x="5261483" y="62611"/>
                  </a:lnTo>
                  <a:lnTo>
                    <a:pt x="5261483" y="71628"/>
                  </a:lnTo>
                  <a:lnTo>
                    <a:pt x="5283581" y="71628"/>
                  </a:lnTo>
                  <a:lnTo>
                    <a:pt x="5283581" y="154559"/>
                  </a:lnTo>
                  <a:lnTo>
                    <a:pt x="5270627" y="171958"/>
                  </a:lnTo>
                  <a:lnTo>
                    <a:pt x="5262232" y="171958"/>
                  </a:lnTo>
                  <a:lnTo>
                    <a:pt x="5262232" y="176530"/>
                  </a:lnTo>
                  <a:lnTo>
                    <a:pt x="5330190" y="176530"/>
                  </a:lnTo>
                  <a:lnTo>
                    <a:pt x="5330190" y="171958"/>
                  </a:lnTo>
                  <a:lnTo>
                    <a:pt x="5314823" y="171958"/>
                  </a:lnTo>
                  <a:lnTo>
                    <a:pt x="5310632" y="170180"/>
                  </a:lnTo>
                  <a:lnTo>
                    <a:pt x="5305298" y="163703"/>
                  </a:lnTo>
                  <a:lnTo>
                    <a:pt x="5304231" y="157480"/>
                  </a:lnTo>
                  <a:lnTo>
                    <a:pt x="5304155" y="71628"/>
                  </a:lnTo>
                  <a:lnTo>
                    <a:pt x="5333492" y="71628"/>
                  </a:lnTo>
                  <a:lnTo>
                    <a:pt x="5333492" y="62611"/>
                  </a:lnTo>
                  <a:lnTo>
                    <a:pt x="5304155" y="62611"/>
                  </a:lnTo>
                  <a:lnTo>
                    <a:pt x="5304244" y="42418"/>
                  </a:lnTo>
                  <a:lnTo>
                    <a:pt x="5311648" y="11938"/>
                  </a:lnTo>
                  <a:lnTo>
                    <a:pt x="5314188" y="9906"/>
                  </a:lnTo>
                  <a:lnTo>
                    <a:pt x="5317490" y="9017"/>
                  </a:lnTo>
                  <a:lnTo>
                    <a:pt x="5324475" y="9017"/>
                  </a:lnTo>
                  <a:lnTo>
                    <a:pt x="5327269" y="9779"/>
                  </a:lnTo>
                  <a:lnTo>
                    <a:pt x="5329809" y="11303"/>
                  </a:lnTo>
                  <a:lnTo>
                    <a:pt x="5332476" y="12827"/>
                  </a:lnTo>
                  <a:lnTo>
                    <a:pt x="5335270" y="15875"/>
                  </a:lnTo>
                  <a:lnTo>
                    <a:pt x="5341366" y="25019"/>
                  </a:lnTo>
                  <a:lnTo>
                    <a:pt x="5343906" y="27940"/>
                  </a:lnTo>
                  <a:lnTo>
                    <a:pt x="5346065" y="29210"/>
                  </a:lnTo>
                  <a:lnTo>
                    <a:pt x="5348224" y="30607"/>
                  </a:lnTo>
                  <a:lnTo>
                    <a:pt x="5350256" y="31369"/>
                  </a:lnTo>
                  <a:lnTo>
                    <a:pt x="5354574" y="31369"/>
                  </a:lnTo>
                  <a:lnTo>
                    <a:pt x="5356860" y="30226"/>
                  </a:lnTo>
                  <a:lnTo>
                    <a:pt x="5359133" y="27940"/>
                  </a:lnTo>
                  <a:lnTo>
                    <a:pt x="5361178" y="25781"/>
                  </a:lnTo>
                  <a:lnTo>
                    <a:pt x="5362321" y="23495"/>
                  </a:lnTo>
                  <a:lnTo>
                    <a:pt x="5362321" y="16383"/>
                  </a:lnTo>
                  <a:close/>
                </a:path>
                <a:path w="5746115" h="523875">
                  <a:moveTo>
                    <a:pt x="5423408" y="69469"/>
                  </a:moveTo>
                  <a:lnTo>
                    <a:pt x="5421884" y="66167"/>
                  </a:lnTo>
                  <a:lnTo>
                    <a:pt x="5415915" y="60706"/>
                  </a:lnTo>
                  <a:lnTo>
                    <a:pt x="5412232" y="59309"/>
                  </a:lnTo>
                  <a:lnTo>
                    <a:pt x="5407660" y="59309"/>
                  </a:lnTo>
                  <a:lnTo>
                    <a:pt x="5400179" y="60909"/>
                  </a:lnTo>
                  <a:lnTo>
                    <a:pt x="5392801" y="65697"/>
                  </a:lnTo>
                  <a:lnTo>
                    <a:pt x="5385511" y="73672"/>
                  </a:lnTo>
                  <a:lnTo>
                    <a:pt x="5378323" y="84836"/>
                  </a:lnTo>
                  <a:lnTo>
                    <a:pt x="5378323" y="75819"/>
                  </a:lnTo>
                  <a:lnTo>
                    <a:pt x="5378323" y="59309"/>
                  </a:lnTo>
                  <a:lnTo>
                    <a:pt x="5373116" y="59309"/>
                  </a:lnTo>
                  <a:lnTo>
                    <a:pt x="5338699" y="73152"/>
                  </a:lnTo>
                  <a:lnTo>
                    <a:pt x="5339842" y="77724"/>
                  </a:lnTo>
                  <a:lnTo>
                    <a:pt x="5343144" y="76454"/>
                  </a:lnTo>
                  <a:lnTo>
                    <a:pt x="5346065" y="75819"/>
                  </a:lnTo>
                  <a:lnTo>
                    <a:pt x="5350764" y="75819"/>
                  </a:lnTo>
                  <a:lnTo>
                    <a:pt x="5352542" y="76454"/>
                  </a:lnTo>
                  <a:lnTo>
                    <a:pt x="5357622" y="161544"/>
                  </a:lnTo>
                  <a:lnTo>
                    <a:pt x="5357114" y="162941"/>
                  </a:lnTo>
                  <a:lnTo>
                    <a:pt x="5356352" y="165862"/>
                  </a:lnTo>
                  <a:lnTo>
                    <a:pt x="5354955" y="167894"/>
                  </a:lnTo>
                  <a:lnTo>
                    <a:pt x="5350002" y="171069"/>
                  </a:lnTo>
                  <a:lnTo>
                    <a:pt x="5345684" y="171958"/>
                  </a:lnTo>
                  <a:lnTo>
                    <a:pt x="5339842" y="171958"/>
                  </a:lnTo>
                  <a:lnTo>
                    <a:pt x="5339842" y="176530"/>
                  </a:lnTo>
                  <a:lnTo>
                    <a:pt x="5398135" y="176530"/>
                  </a:lnTo>
                  <a:lnTo>
                    <a:pt x="5398135" y="171958"/>
                  </a:lnTo>
                  <a:lnTo>
                    <a:pt x="5393055" y="171958"/>
                  </a:lnTo>
                  <a:lnTo>
                    <a:pt x="5389118" y="171196"/>
                  </a:lnTo>
                  <a:lnTo>
                    <a:pt x="5378323" y="95377"/>
                  </a:lnTo>
                  <a:lnTo>
                    <a:pt x="5382260" y="87503"/>
                  </a:lnTo>
                  <a:lnTo>
                    <a:pt x="5384076" y="84836"/>
                  </a:lnTo>
                  <a:lnTo>
                    <a:pt x="5386070" y="81915"/>
                  </a:lnTo>
                  <a:lnTo>
                    <a:pt x="5389880" y="78486"/>
                  </a:lnTo>
                  <a:lnTo>
                    <a:pt x="5391658" y="76835"/>
                  </a:lnTo>
                  <a:lnTo>
                    <a:pt x="5393182" y="76073"/>
                  </a:lnTo>
                  <a:lnTo>
                    <a:pt x="5396484" y="76073"/>
                  </a:lnTo>
                  <a:lnTo>
                    <a:pt x="5399151" y="77470"/>
                  </a:lnTo>
                  <a:lnTo>
                    <a:pt x="5402707" y="80391"/>
                  </a:lnTo>
                  <a:lnTo>
                    <a:pt x="5406263" y="83185"/>
                  </a:lnTo>
                  <a:lnTo>
                    <a:pt x="5409565" y="84582"/>
                  </a:lnTo>
                  <a:lnTo>
                    <a:pt x="5415407" y="84582"/>
                  </a:lnTo>
                  <a:lnTo>
                    <a:pt x="5418074" y="83566"/>
                  </a:lnTo>
                  <a:lnTo>
                    <a:pt x="5422392" y="78994"/>
                  </a:lnTo>
                  <a:lnTo>
                    <a:pt x="5423357" y="76454"/>
                  </a:lnTo>
                  <a:lnTo>
                    <a:pt x="5423408" y="76073"/>
                  </a:lnTo>
                  <a:lnTo>
                    <a:pt x="5423408" y="69469"/>
                  </a:lnTo>
                  <a:close/>
                </a:path>
                <a:path w="5746115" h="523875">
                  <a:moveTo>
                    <a:pt x="5539232" y="117475"/>
                  </a:moveTo>
                  <a:lnTo>
                    <a:pt x="5526024" y="78867"/>
                  </a:lnTo>
                  <a:lnTo>
                    <a:pt x="5516118" y="69392"/>
                  </a:lnTo>
                  <a:lnTo>
                    <a:pt x="5516118" y="127000"/>
                  </a:lnTo>
                  <a:lnTo>
                    <a:pt x="5515635" y="138214"/>
                  </a:lnTo>
                  <a:lnTo>
                    <a:pt x="5496560" y="171069"/>
                  </a:lnTo>
                  <a:lnTo>
                    <a:pt x="5488432" y="171069"/>
                  </a:lnTo>
                  <a:lnTo>
                    <a:pt x="5458053" y="143687"/>
                  </a:lnTo>
                  <a:lnTo>
                    <a:pt x="5452605" y="112674"/>
                  </a:lnTo>
                  <a:lnTo>
                    <a:pt x="5452669" y="105054"/>
                  </a:lnTo>
                  <a:lnTo>
                    <a:pt x="5471795" y="68707"/>
                  </a:lnTo>
                  <a:lnTo>
                    <a:pt x="5476240" y="67310"/>
                  </a:lnTo>
                  <a:lnTo>
                    <a:pt x="5480685" y="67310"/>
                  </a:lnTo>
                  <a:lnTo>
                    <a:pt x="5512879" y="99936"/>
                  </a:lnTo>
                  <a:lnTo>
                    <a:pt x="5516118" y="127000"/>
                  </a:lnTo>
                  <a:lnTo>
                    <a:pt x="5516118" y="69392"/>
                  </a:lnTo>
                  <a:lnTo>
                    <a:pt x="5512816" y="67310"/>
                  </a:lnTo>
                  <a:lnTo>
                    <a:pt x="5507825" y="64185"/>
                  </a:lnTo>
                  <a:lnTo>
                    <a:pt x="5496801" y="60528"/>
                  </a:lnTo>
                  <a:lnTo>
                    <a:pt x="5484495" y="59309"/>
                  </a:lnTo>
                  <a:lnTo>
                    <a:pt x="5477510" y="59766"/>
                  </a:lnTo>
                  <a:lnTo>
                    <a:pt x="5441391" y="82321"/>
                  </a:lnTo>
                  <a:lnTo>
                    <a:pt x="5429491" y="122212"/>
                  </a:lnTo>
                  <a:lnTo>
                    <a:pt x="5430177" y="131152"/>
                  </a:lnTo>
                  <a:lnTo>
                    <a:pt x="5450459" y="168389"/>
                  </a:lnTo>
                  <a:lnTo>
                    <a:pt x="5483098" y="179959"/>
                  </a:lnTo>
                  <a:lnTo>
                    <a:pt x="5490807" y="179463"/>
                  </a:lnTo>
                  <a:lnTo>
                    <a:pt x="5498160" y="177965"/>
                  </a:lnTo>
                  <a:lnTo>
                    <a:pt x="5505145" y="175463"/>
                  </a:lnTo>
                  <a:lnTo>
                    <a:pt x="5511800" y="171958"/>
                  </a:lnTo>
                  <a:lnTo>
                    <a:pt x="5513019" y="171069"/>
                  </a:lnTo>
                  <a:lnTo>
                    <a:pt x="5517845" y="167563"/>
                  </a:lnTo>
                  <a:lnTo>
                    <a:pt x="5537416" y="132816"/>
                  </a:lnTo>
                  <a:lnTo>
                    <a:pt x="5538775" y="125120"/>
                  </a:lnTo>
                  <a:lnTo>
                    <a:pt x="5539232" y="117475"/>
                  </a:lnTo>
                  <a:close/>
                </a:path>
                <a:path w="5746115" h="523875">
                  <a:moveTo>
                    <a:pt x="5745734" y="171958"/>
                  </a:moveTo>
                  <a:lnTo>
                    <a:pt x="5740654" y="171958"/>
                  </a:lnTo>
                  <a:lnTo>
                    <a:pt x="5736971" y="171323"/>
                  </a:lnTo>
                  <a:lnTo>
                    <a:pt x="5734812" y="170053"/>
                  </a:lnTo>
                  <a:lnTo>
                    <a:pt x="5732526" y="168783"/>
                  </a:lnTo>
                  <a:lnTo>
                    <a:pt x="5731002" y="167259"/>
                  </a:lnTo>
                  <a:lnTo>
                    <a:pt x="5730062" y="164973"/>
                  </a:lnTo>
                  <a:lnTo>
                    <a:pt x="5729097" y="162814"/>
                  </a:lnTo>
                  <a:lnTo>
                    <a:pt x="5728652" y="158496"/>
                  </a:lnTo>
                  <a:lnTo>
                    <a:pt x="5728525" y="91059"/>
                  </a:lnTo>
                  <a:lnTo>
                    <a:pt x="5727700" y="83947"/>
                  </a:lnTo>
                  <a:lnTo>
                    <a:pt x="5725795" y="79121"/>
                  </a:lnTo>
                  <a:lnTo>
                    <a:pt x="5723902" y="74168"/>
                  </a:lnTo>
                  <a:lnTo>
                    <a:pt x="5723128" y="72136"/>
                  </a:lnTo>
                  <a:lnTo>
                    <a:pt x="5719445" y="67056"/>
                  </a:lnTo>
                  <a:lnTo>
                    <a:pt x="5714746" y="63881"/>
                  </a:lnTo>
                  <a:lnTo>
                    <a:pt x="5710047" y="60833"/>
                  </a:lnTo>
                  <a:lnTo>
                    <a:pt x="5704713" y="59309"/>
                  </a:lnTo>
                  <a:lnTo>
                    <a:pt x="5692394" y="59309"/>
                  </a:lnTo>
                  <a:lnTo>
                    <a:pt x="5658866" y="83566"/>
                  </a:lnTo>
                  <a:lnTo>
                    <a:pt x="5657088" y="75692"/>
                  </a:lnTo>
                  <a:lnTo>
                    <a:pt x="5656008" y="73787"/>
                  </a:lnTo>
                  <a:lnTo>
                    <a:pt x="5653659" y="69596"/>
                  </a:lnTo>
                  <a:lnTo>
                    <a:pt x="5643372" y="61341"/>
                  </a:lnTo>
                  <a:lnTo>
                    <a:pt x="5637276" y="59309"/>
                  </a:lnTo>
                  <a:lnTo>
                    <a:pt x="5625973" y="59309"/>
                  </a:lnTo>
                  <a:lnTo>
                    <a:pt x="5590667" y="83566"/>
                  </a:lnTo>
                  <a:lnTo>
                    <a:pt x="5590667" y="75819"/>
                  </a:lnTo>
                  <a:lnTo>
                    <a:pt x="5590667" y="59309"/>
                  </a:lnTo>
                  <a:lnTo>
                    <a:pt x="5585333" y="59309"/>
                  </a:lnTo>
                  <a:lnTo>
                    <a:pt x="5551043" y="73152"/>
                  </a:lnTo>
                  <a:lnTo>
                    <a:pt x="5552821" y="77724"/>
                  </a:lnTo>
                  <a:lnTo>
                    <a:pt x="5556123" y="76454"/>
                  </a:lnTo>
                  <a:lnTo>
                    <a:pt x="5558917" y="75819"/>
                  </a:lnTo>
                  <a:lnTo>
                    <a:pt x="5563362" y="75819"/>
                  </a:lnTo>
                  <a:lnTo>
                    <a:pt x="5565013" y="76327"/>
                  </a:lnTo>
                  <a:lnTo>
                    <a:pt x="5567553" y="78359"/>
                  </a:lnTo>
                  <a:lnTo>
                    <a:pt x="5568442" y="80264"/>
                  </a:lnTo>
                  <a:lnTo>
                    <a:pt x="5568950" y="83058"/>
                  </a:lnTo>
                  <a:lnTo>
                    <a:pt x="5569712" y="86614"/>
                  </a:lnTo>
                  <a:lnTo>
                    <a:pt x="5569915" y="91059"/>
                  </a:lnTo>
                  <a:lnTo>
                    <a:pt x="5570004" y="158496"/>
                  </a:lnTo>
                  <a:lnTo>
                    <a:pt x="5569585" y="162560"/>
                  </a:lnTo>
                  <a:lnTo>
                    <a:pt x="5568378" y="165354"/>
                  </a:lnTo>
                  <a:lnTo>
                    <a:pt x="5567426" y="167386"/>
                  </a:lnTo>
                  <a:lnTo>
                    <a:pt x="5565902" y="169164"/>
                  </a:lnTo>
                  <a:lnTo>
                    <a:pt x="5563743" y="170307"/>
                  </a:lnTo>
                  <a:lnTo>
                    <a:pt x="5561711" y="171450"/>
                  </a:lnTo>
                  <a:lnTo>
                    <a:pt x="5558028" y="171958"/>
                  </a:lnTo>
                  <a:lnTo>
                    <a:pt x="5552821" y="171958"/>
                  </a:lnTo>
                  <a:lnTo>
                    <a:pt x="5552821" y="176530"/>
                  </a:lnTo>
                  <a:lnTo>
                    <a:pt x="5609209" y="176530"/>
                  </a:lnTo>
                  <a:lnTo>
                    <a:pt x="5609209" y="171958"/>
                  </a:lnTo>
                  <a:lnTo>
                    <a:pt x="5602986" y="171958"/>
                  </a:lnTo>
                  <a:lnTo>
                    <a:pt x="5598795" y="171450"/>
                  </a:lnTo>
                  <a:lnTo>
                    <a:pt x="5594731" y="169164"/>
                  </a:lnTo>
                  <a:lnTo>
                    <a:pt x="5593207" y="167513"/>
                  </a:lnTo>
                  <a:lnTo>
                    <a:pt x="5592064" y="164973"/>
                  </a:lnTo>
                  <a:lnTo>
                    <a:pt x="5591175" y="163068"/>
                  </a:lnTo>
                  <a:lnTo>
                    <a:pt x="5590692" y="158496"/>
                  </a:lnTo>
                  <a:lnTo>
                    <a:pt x="5590667" y="89789"/>
                  </a:lnTo>
                  <a:lnTo>
                    <a:pt x="5594350" y="85217"/>
                  </a:lnTo>
                  <a:lnTo>
                    <a:pt x="5596445" y="83566"/>
                  </a:lnTo>
                  <a:lnTo>
                    <a:pt x="5599684" y="81026"/>
                  </a:lnTo>
                  <a:lnTo>
                    <a:pt x="5606542" y="77470"/>
                  </a:lnTo>
                  <a:lnTo>
                    <a:pt x="5610987" y="75057"/>
                  </a:lnTo>
                  <a:lnTo>
                    <a:pt x="5615305" y="73787"/>
                  </a:lnTo>
                  <a:lnTo>
                    <a:pt x="5626354" y="73787"/>
                  </a:lnTo>
                  <a:lnTo>
                    <a:pt x="5631434" y="76454"/>
                  </a:lnTo>
                  <a:lnTo>
                    <a:pt x="5637911" y="85852"/>
                  </a:lnTo>
                  <a:lnTo>
                    <a:pt x="5639003" y="91567"/>
                  </a:lnTo>
                  <a:lnTo>
                    <a:pt x="5639054" y="161671"/>
                  </a:lnTo>
                  <a:lnTo>
                    <a:pt x="5638457" y="163322"/>
                  </a:lnTo>
                  <a:lnTo>
                    <a:pt x="5637657" y="165989"/>
                  </a:lnTo>
                  <a:lnTo>
                    <a:pt x="5636006" y="168275"/>
                  </a:lnTo>
                  <a:lnTo>
                    <a:pt x="5633720" y="169799"/>
                  </a:lnTo>
                  <a:lnTo>
                    <a:pt x="5631307" y="171196"/>
                  </a:lnTo>
                  <a:lnTo>
                    <a:pt x="5626989" y="171958"/>
                  </a:lnTo>
                  <a:lnTo>
                    <a:pt x="5620766" y="171958"/>
                  </a:lnTo>
                  <a:lnTo>
                    <a:pt x="5620766" y="176530"/>
                  </a:lnTo>
                  <a:lnTo>
                    <a:pt x="5678297" y="176530"/>
                  </a:lnTo>
                  <a:lnTo>
                    <a:pt x="5678297" y="171958"/>
                  </a:lnTo>
                  <a:lnTo>
                    <a:pt x="5672455" y="171958"/>
                  </a:lnTo>
                  <a:lnTo>
                    <a:pt x="5668391" y="171323"/>
                  </a:lnTo>
                  <a:lnTo>
                    <a:pt x="5659666" y="94742"/>
                  </a:lnTo>
                  <a:lnTo>
                    <a:pt x="5659501" y="91059"/>
                  </a:lnTo>
                  <a:lnTo>
                    <a:pt x="5684647" y="74168"/>
                  </a:lnTo>
                  <a:lnTo>
                    <a:pt x="5696204" y="74168"/>
                  </a:lnTo>
                  <a:lnTo>
                    <a:pt x="5701411" y="76835"/>
                  </a:lnTo>
                  <a:lnTo>
                    <a:pt x="5706872" y="85979"/>
                  </a:lnTo>
                  <a:lnTo>
                    <a:pt x="5707659" y="91059"/>
                  </a:lnTo>
                  <a:lnTo>
                    <a:pt x="5707761" y="161417"/>
                  </a:lnTo>
                  <a:lnTo>
                    <a:pt x="5707545" y="162560"/>
                  </a:lnTo>
                  <a:lnTo>
                    <a:pt x="5696839" y="171958"/>
                  </a:lnTo>
                  <a:lnTo>
                    <a:pt x="5689600" y="171958"/>
                  </a:lnTo>
                  <a:lnTo>
                    <a:pt x="5689600" y="176530"/>
                  </a:lnTo>
                  <a:lnTo>
                    <a:pt x="5745734" y="176530"/>
                  </a:lnTo>
                  <a:lnTo>
                    <a:pt x="5745734" y="171958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90369" y="3094354"/>
              <a:ext cx="1159891" cy="2316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37361" y="3475354"/>
              <a:ext cx="1014094" cy="180975"/>
            </a:xfrm>
            <a:custGeom>
              <a:avLst/>
              <a:gdLst/>
              <a:ahLst/>
              <a:cxnLst/>
              <a:rect l="l" t="t" r="r" b="b"/>
              <a:pathLst>
                <a:path w="1014094" h="180975">
                  <a:moveTo>
                    <a:pt x="63004" y="78752"/>
                  </a:moveTo>
                  <a:lnTo>
                    <a:pt x="59918" y="71374"/>
                  </a:lnTo>
                  <a:lnTo>
                    <a:pt x="47574" y="59182"/>
                  </a:lnTo>
                  <a:lnTo>
                    <a:pt x="40144" y="56007"/>
                  </a:lnTo>
                  <a:lnTo>
                    <a:pt x="22821" y="56007"/>
                  </a:lnTo>
                  <a:lnTo>
                    <a:pt x="15430" y="59182"/>
                  </a:lnTo>
                  <a:lnTo>
                    <a:pt x="3086" y="71374"/>
                  </a:lnTo>
                  <a:lnTo>
                    <a:pt x="0" y="78752"/>
                  </a:lnTo>
                  <a:lnTo>
                    <a:pt x="0" y="87515"/>
                  </a:lnTo>
                  <a:lnTo>
                    <a:pt x="0" y="96151"/>
                  </a:lnTo>
                  <a:lnTo>
                    <a:pt x="3086" y="103632"/>
                  </a:lnTo>
                  <a:lnTo>
                    <a:pt x="15430" y="115951"/>
                  </a:lnTo>
                  <a:lnTo>
                    <a:pt x="22821" y="119126"/>
                  </a:lnTo>
                  <a:lnTo>
                    <a:pt x="40144" y="119126"/>
                  </a:lnTo>
                  <a:lnTo>
                    <a:pt x="47574" y="115951"/>
                  </a:lnTo>
                  <a:lnTo>
                    <a:pt x="59918" y="103632"/>
                  </a:lnTo>
                  <a:lnTo>
                    <a:pt x="63004" y="96151"/>
                  </a:lnTo>
                  <a:lnTo>
                    <a:pt x="63004" y="78752"/>
                  </a:lnTo>
                  <a:close/>
                </a:path>
                <a:path w="1014094" h="180975">
                  <a:moveTo>
                    <a:pt x="453313" y="8255"/>
                  </a:moveTo>
                  <a:lnTo>
                    <a:pt x="402894" y="8255"/>
                  </a:lnTo>
                  <a:lnTo>
                    <a:pt x="402894" y="12827"/>
                  </a:lnTo>
                  <a:lnTo>
                    <a:pt x="407974" y="12827"/>
                  </a:lnTo>
                  <a:lnTo>
                    <a:pt x="412165" y="13335"/>
                  </a:lnTo>
                  <a:lnTo>
                    <a:pt x="415213" y="14605"/>
                  </a:lnTo>
                  <a:lnTo>
                    <a:pt x="417118" y="15240"/>
                  </a:lnTo>
                  <a:lnTo>
                    <a:pt x="418642" y="16383"/>
                  </a:lnTo>
                  <a:lnTo>
                    <a:pt x="419785" y="18034"/>
                  </a:lnTo>
                  <a:lnTo>
                    <a:pt x="421055" y="19685"/>
                  </a:lnTo>
                  <a:lnTo>
                    <a:pt x="421373" y="20828"/>
                  </a:lnTo>
                  <a:lnTo>
                    <a:pt x="421500" y="27559"/>
                  </a:lnTo>
                  <a:lnTo>
                    <a:pt x="419785" y="34417"/>
                  </a:lnTo>
                  <a:lnTo>
                    <a:pt x="416102" y="44704"/>
                  </a:lnTo>
                  <a:lnTo>
                    <a:pt x="384098" y="137541"/>
                  </a:lnTo>
                  <a:lnTo>
                    <a:pt x="361226" y="72898"/>
                  </a:lnTo>
                  <a:lnTo>
                    <a:pt x="351713" y="45974"/>
                  </a:lnTo>
                  <a:lnTo>
                    <a:pt x="348030" y="35433"/>
                  </a:lnTo>
                  <a:lnTo>
                    <a:pt x="346125" y="28067"/>
                  </a:lnTo>
                  <a:lnTo>
                    <a:pt x="346227" y="20193"/>
                  </a:lnTo>
                  <a:lnTo>
                    <a:pt x="347268" y="17780"/>
                  </a:lnTo>
                  <a:lnTo>
                    <a:pt x="349427" y="15748"/>
                  </a:lnTo>
                  <a:lnTo>
                    <a:pt x="351586" y="13843"/>
                  </a:lnTo>
                  <a:lnTo>
                    <a:pt x="354888" y="12827"/>
                  </a:lnTo>
                  <a:lnTo>
                    <a:pt x="364032" y="12827"/>
                  </a:lnTo>
                  <a:lnTo>
                    <a:pt x="364032" y="8255"/>
                  </a:lnTo>
                  <a:lnTo>
                    <a:pt x="298500" y="8255"/>
                  </a:lnTo>
                  <a:lnTo>
                    <a:pt x="298500" y="12827"/>
                  </a:lnTo>
                  <a:lnTo>
                    <a:pt x="301802" y="12827"/>
                  </a:lnTo>
                  <a:lnTo>
                    <a:pt x="304342" y="13081"/>
                  </a:lnTo>
                  <a:lnTo>
                    <a:pt x="305866" y="13589"/>
                  </a:lnTo>
                  <a:lnTo>
                    <a:pt x="308025" y="14224"/>
                  </a:lnTo>
                  <a:lnTo>
                    <a:pt x="310057" y="15240"/>
                  </a:lnTo>
                  <a:lnTo>
                    <a:pt x="312089" y="16764"/>
                  </a:lnTo>
                  <a:lnTo>
                    <a:pt x="313740" y="17907"/>
                  </a:lnTo>
                  <a:lnTo>
                    <a:pt x="315010" y="19177"/>
                  </a:lnTo>
                  <a:lnTo>
                    <a:pt x="316026" y="20828"/>
                  </a:lnTo>
                  <a:lnTo>
                    <a:pt x="318185" y="23876"/>
                  </a:lnTo>
                  <a:lnTo>
                    <a:pt x="320217" y="27559"/>
                  </a:lnTo>
                  <a:lnTo>
                    <a:pt x="321868" y="31750"/>
                  </a:lnTo>
                  <a:lnTo>
                    <a:pt x="325932" y="43053"/>
                  </a:lnTo>
                  <a:lnTo>
                    <a:pt x="330885" y="57150"/>
                  </a:lnTo>
                  <a:lnTo>
                    <a:pt x="302945" y="137541"/>
                  </a:lnTo>
                  <a:lnTo>
                    <a:pt x="269671" y="43053"/>
                  </a:lnTo>
                  <a:lnTo>
                    <a:pt x="266115" y="32512"/>
                  </a:lnTo>
                  <a:lnTo>
                    <a:pt x="264210" y="25908"/>
                  </a:lnTo>
                  <a:lnTo>
                    <a:pt x="264210" y="20193"/>
                  </a:lnTo>
                  <a:lnTo>
                    <a:pt x="265480" y="17780"/>
                  </a:lnTo>
                  <a:lnTo>
                    <a:pt x="267766" y="15748"/>
                  </a:lnTo>
                  <a:lnTo>
                    <a:pt x="270052" y="13843"/>
                  </a:lnTo>
                  <a:lnTo>
                    <a:pt x="273481" y="12827"/>
                  </a:lnTo>
                  <a:lnTo>
                    <a:pt x="280847" y="12827"/>
                  </a:lnTo>
                  <a:lnTo>
                    <a:pt x="280847" y="8255"/>
                  </a:lnTo>
                  <a:lnTo>
                    <a:pt x="218363" y="8255"/>
                  </a:lnTo>
                  <a:lnTo>
                    <a:pt x="218363" y="12827"/>
                  </a:lnTo>
                  <a:lnTo>
                    <a:pt x="223316" y="12827"/>
                  </a:lnTo>
                  <a:lnTo>
                    <a:pt x="227126" y="13589"/>
                  </a:lnTo>
                  <a:lnTo>
                    <a:pt x="230047" y="15113"/>
                  </a:lnTo>
                  <a:lnTo>
                    <a:pt x="232841" y="16637"/>
                  </a:lnTo>
                  <a:lnTo>
                    <a:pt x="235127" y="18923"/>
                  </a:lnTo>
                  <a:lnTo>
                    <a:pt x="236778" y="22098"/>
                  </a:lnTo>
                  <a:lnTo>
                    <a:pt x="237794" y="24003"/>
                  </a:lnTo>
                  <a:lnTo>
                    <a:pt x="240207" y="30226"/>
                  </a:lnTo>
                  <a:lnTo>
                    <a:pt x="243890" y="40640"/>
                  </a:lnTo>
                  <a:lnTo>
                    <a:pt x="293928" y="180594"/>
                  </a:lnTo>
                  <a:lnTo>
                    <a:pt x="298500" y="180594"/>
                  </a:lnTo>
                  <a:lnTo>
                    <a:pt x="313728" y="137541"/>
                  </a:lnTo>
                  <a:lnTo>
                    <a:pt x="336600" y="72898"/>
                  </a:lnTo>
                  <a:lnTo>
                    <a:pt x="374954" y="180594"/>
                  </a:lnTo>
                  <a:lnTo>
                    <a:pt x="379907" y="180594"/>
                  </a:lnTo>
                  <a:lnTo>
                    <a:pt x="394792" y="137541"/>
                  </a:lnTo>
                  <a:lnTo>
                    <a:pt x="426897" y="44704"/>
                  </a:lnTo>
                  <a:lnTo>
                    <a:pt x="448868" y="12827"/>
                  </a:lnTo>
                  <a:lnTo>
                    <a:pt x="453313" y="12827"/>
                  </a:lnTo>
                  <a:lnTo>
                    <a:pt x="453313" y="8255"/>
                  </a:lnTo>
                  <a:close/>
                </a:path>
                <a:path w="1014094" h="180975">
                  <a:moveTo>
                    <a:pt x="554405" y="117741"/>
                  </a:moveTo>
                  <a:lnTo>
                    <a:pt x="541197" y="79121"/>
                  </a:lnTo>
                  <a:lnTo>
                    <a:pt x="531291" y="69646"/>
                  </a:lnTo>
                  <a:lnTo>
                    <a:pt x="531291" y="127266"/>
                  </a:lnTo>
                  <a:lnTo>
                    <a:pt x="530809" y="138468"/>
                  </a:lnTo>
                  <a:lnTo>
                    <a:pt x="511733" y="171323"/>
                  </a:lnTo>
                  <a:lnTo>
                    <a:pt x="503605" y="171323"/>
                  </a:lnTo>
                  <a:lnTo>
                    <a:pt x="473227" y="143941"/>
                  </a:lnTo>
                  <a:lnTo>
                    <a:pt x="467779" y="112928"/>
                  </a:lnTo>
                  <a:lnTo>
                    <a:pt x="467842" y="105308"/>
                  </a:lnTo>
                  <a:lnTo>
                    <a:pt x="486968" y="68961"/>
                  </a:lnTo>
                  <a:lnTo>
                    <a:pt x="491413" y="67576"/>
                  </a:lnTo>
                  <a:lnTo>
                    <a:pt x="495858" y="67576"/>
                  </a:lnTo>
                  <a:lnTo>
                    <a:pt x="528053" y="100190"/>
                  </a:lnTo>
                  <a:lnTo>
                    <a:pt x="531291" y="127266"/>
                  </a:lnTo>
                  <a:lnTo>
                    <a:pt x="531291" y="69646"/>
                  </a:lnTo>
                  <a:lnTo>
                    <a:pt x="527989" y="67576"/>
                  </a:lnTo>
                  <a:lnTo>
                    <a:pt x="522998" y="64439"/>
                  </a:lnTo>
                  <a:lnTo>
                    <a:pt x="511975" y="60782"/>
                  </a:lnTo>
                  <a:lnTo>
                    <a:pt x="499668" y="59563"/>
                  </a:lnTo>
                  <a:lnTo>
                    <a:pt x="492683" y="60020"/>
                  </a:lnTo>
                  <a:lnTo>
                    <a:pt x="485876" y="61391"/>
                  </a:lnTo>
                  <a:lnTo>
                    <a:pt x="452424" y="89801"/>
                  </a:lnTo>
                  <a:lnTo>
                    <a:pt x="444665" y="122466"/>
                  </a:lnTo>
                  <a:lnTo>
                    <a:pt x="445350" y="131406"/>
                  </a:lnTo>
                  <a:lnTo>
                    <a:pt x="465632" y="168643"/>
                  </a:lnTo>
                  <a:lnTo>
                    <a:pt x="498259" y="180213"/>
                  </a:lnTo>
                  <a:lnTo>
                    <a:pt x="505980" y="179717"/>
                  </a:lnTo>
                  <a:lnTo>
                    <a:pt x="513334" y="178219"/>
                  </a:lnTo>
                  <a:lnTo>
                    <a:pt x="520319" y="175717"/>
                  </a:lnTo>
                  <a:lnTo>
                    <a:pt x="526973" y="172212"/>
                  </a:lnTo>
                  <a:lnTo>
                    <a:pt x="528193" y="171323"/>
                  </a:lnTo>
                  <a:lnTo>
                    <a:pt x="533019" y="167817"/>
                  </a:lnTo>
                  <a:lnTo>
                    <a:pt x="552589" y="133070"/>
                  </a:lnTo>
                  <a:lnTo>
                    <a:pt x="553948" y="125374"/>
                  </a:lnTo>
                  <a:lnTo>
                    <a:pt x="554405" y="117741"/>
                  </a:lnTo>
                  <a:close/>
                </a:path>
                <a:path w="1014094" h="180975">
                  <a:moveTo>
                    <a:pt x="648893" y="69723"/>
                  </a:moveTo>
                  <a:lnTo>
                    <a:pt x="647369" y="66421"/>
                  </a:lnTo>
                  <a:lnTo>
                    <a:pt x="641400" y="60960"/>
                  </a:lnTo>
                  <a:lnTo>
                    <a:pt x="637717" y="59563"/>
                  </a:lnTo>
                  <a:lnTo>
                    <a:pt x="633145" y="59563"/>
                  </a:lnTo>
                  <a:lnTo>
                    <a:pt x="625665" y="61163"/>
                  </a:lnTo>
                  <a:lnTo>
                    <a:pt x="618274" y="65951"/>
                  </a:lnTo>
                  <a:lnTo>
                    <a:pt x="610997" y="73926"/>
                  </a:lnTo>
                  <a:lnTo>
                    <a:pt x="603808" y="85102"/>
                  </a:lnTo>
                  <a:lnTo>
                    <a:pt x="603808" y="76073"/>
                  </a:lnTo>
                  <a:lnTo>
                    <a:pt x="603808" y="59563"/>
                  </a:lnTo>
                  <a:lnTo>
                    <a:pt x="598601" y="59563"/>
                  </a:lnTo>
                  <a:lnTo>
                    <a:pt x="564184" y="73406"/>
                  </a:lnTo>
                  <a:lnTo>
                    <a:pt x="565327" y="77990"/>
                  </a:lnTo>
                  <a:lnTo>
                    <a:pt x="568629" y="76708"/>
                  </a:lnTo>
                  <a:lnTo>
                    <a:pt x="571550" y="76073"/>
                  </a:lnTo>
                  <a:lnTo>
                    <a:pt x="576249" y="76073"/>
                  </a:lnTo>
                  <a:lnTo>
                    <a:pt x="578027" y="76708"/>
                  </a:lnTo>
                  <a:lnTo>
                    <a:pt x="583107" y="161798"/>
                  </a:lnTo>
                  <a:lnTo>
                    <a:pt x="582599" y="163195"/>
                  </a:lnTo>
                  <a:lnTo>
                    <a:pt x="581837" y="166116"/>
                  </a:lnTo>
                  <a:lnTo>
                    <a:pt x="580440" y="168148"/>
                  </a:lnTo>
                  <a:lnTo>
                    <a:pt x="575487" y="171323"/>
                  </a:lnTo>
                  <a:lnTo>
                    <a:pt x="571169" y="172212"/>
                  </a:lnTo>
                  <a:lnTo>
                    <a:pt x="565327" y="172212"/>
                  </a:lnTo>
                  <a:lnTo>
                    <a:pt x="565327" y="176784"/>
                  </a:lnTo>
                  <a:lnTo>
                    <a:pt x="623620" y="176784"/>
                  </a:lnTo>
                  <a:lnTo>
                    <a:pt x="623620" y="172212"/>
                  </a:lnTo>
                  <a:lnTo>
                    <a:pt x="618540" y="172212"/>
                  </a:lnTo>
                  <a:lnTo>
                    <a:pt x="614603" y="171450"/>
                  </a:lnTo>
                  <a:lnTo>
                    <a:pt x="603808" y="156502"/>
                  </a:lnTo>
                  <a:lnTo>
                    <a:pt x="603808" y="95631"/>
                  </a:lnTo>
                  <a:lnTo>
                    <a:pt x="607745" y="87757"/>
                  </a:lnTo>
                  <a:lnTo>
                    <a:pt x="609561" y="85102"/>
                  </a:lnTo>
                  <a:lnTo>
                    <a:pt x="611555" y="82169"/>
                  </a:lnTo>
                  <a:lnTo>
                    <a:pt x="615365" y="78752"/>
                  </a:lnTo>
                  <a:lnTo>
                    <a:pt x="617143" y="77101"/>
                  </a:lnTo>
                  <a:lnTo>
                    <a:pt x="618667" y="76339"/>
                  </a:lnTo>
                  <a:lnTo>
                    <a:pt x="621969" y="76339"/>
                  </a:lnTo>
                  <a:lnTo>
                    <a:pt x="624636" y="77724"/>
                  </a:lnTo>
                  <a:lnTo>
                    <a:pt x="628192" y="80645"/>
                  </a:lnTo>
                  <a:lnTo>
                    <a:pt x="631748" y="83451"/>
                  </a:lnTo>
                  <a:lnTo>
                    <a:pt x="635050" y="84836"/>
                  </a:lnTo>
                  <a:lnTo>
                    <a:pt x="640892" y="84836"/>
                  </a:lnTo>
                  <a:lnTo>
                    <a:pt x="643559" y="83820"/>
                  </a:lnTo>
                  <a:lnTo>
                    <a:pt x="647877" y="79248"/>
                  </a:lnTo>
                  <a:lnTo>
                    <a:pt x="648843" y="76708"/>
                  </a:lnTo>
                  <a:lnTo>
                    <a:pt x="648893" y="76339"/>
                  </a:lnTo>
                  <a:lnTo>
                    <a:pt x="648893" y="69723"/>
                  </a:lnTo>
                  <a:close/>
                </a:path>
                <a:path w="1014094" h="180975">
                  <a:moveTo>
                    <a:pt x="775131" y="172212"/>
                  </a:moveTo>
                  <a:lnTo>
                    <a:pt x="769924" y="172212"/>
                  </a:lnTo>
                  <a:lnTo>
                    <a:pt x="766368" y="171831"/>
                  </a:lnTo>
                  <a:lnTo>
                    <a:pt x="737412" y="144018"/>
                  </a:lnTo>
                  <a:lnTo>
                    <a:pt x="713130" y="113411"/>
                  </a:lnTo>
                  <a:lnTo>
                    <a:pt x="713028" y="113284"/>
                  </a:lnTo>
                  <a:lnTo>
                    <a:pt x="737412" y="80137"/>
                  </a:lnTo>
                  <a:lnTo>
                    <a:pt x="769289" y="66941"/>
                  </a:lnTo>
                  <a:lnTo>
                    <a:pt x="769289" y="62877"/>
                  </a:lnTo>
                  <a:lnTo>
                    <a:pt x="719759" y="62877"/>
                  </a:lnTo>
                  <a:lnTo>
                    <a:pt x="719759" y="66941"/>
                  </a:lnTo>
                  <a:lnTo>
                    <a:pt x="722934" y="67056"/>
                  </a:lnTo>
                  <a:lnTo>
                    <a:pt x="725220" y="67703"/>
                  </a:lnTo>
                  <a:lnTo>
                    <a:pt x="727887" y="70116"/>
                  </a:lnTo>
                  <a:lnTo>
                    <a:pt x="728649" y="71501"/>
                  </a:lnTo>
                  <a:lnTo>
                    <a:pt x="728649" y="74168"/>
                  </a:lnTo>
                  <a:lnTo>
                    <a:pt x="688009" y="113284"/>
                  </a:lnTo>
                  <a:lnTo>
                    <a:pt x="688009" y="16129"/>
                  </a:lnTo>
                  <a:lnTo>
                    <a:pt x="688009" y="0"/>
                  </a:lnTo>
                  <a:lnTo>
                    <a:pt x="682294" y="0"/>
                  </a:lnTo>
                  <a:lnTo>
                    <a:pt x="648512" y="13970"/>
                  </a:lnTo>
                  <a:lnTo>
                    <a:pt x="650544" y="18288"/>
                  </a:lnTo>
                  <a:lnTo>
                    <a:pt x="654100" y="16891"/>
                  </a:lnTo>
                  <a:lnTo>
                    <a:pt x="656640" y="16129"/>
                  </a:lnTo>
                  <a:lnTo>
                    <a:pt x="660577" y="16129"/>
                  </a:lnTo>
                  <a:lnTo>
                    <a:pt x="662355" y="16764"/>
                  </a:lnTo>
                  <a:lnTo>
                    <a:pt x="663625" y="17907"/>
                  </a:lnTo>
                  <a:lnTo>
                    <a:pt x="664895" y="18923"/>
                  </a:lnTo>
                  <a:lnTo>
                    <a:pt x="665911" y="20955"/>
                  </a:lnTo>
                  <a:lnTo>
                    <a:pt x="666419" y="23876"/>
                  </a:lnTo>
                  <a:lnTo>
                    <a:pt x="667054" y="26924"/>
                  </a:lnTo>
                  <a:lnTo>
                    <a:pt x="667308" y="34925"/>
                  </a:lnTo>
                  <a:lnTo>
                    <a:pt x="667308" y="158496"/>
                  </a:lnTo>
                  <a:lnTo>
                    <a:pt x="654227" y="172212"/>
                  </a:lnTo>
                  <a:lnTo>
                    <a:pt x="648512" y="172212"/>
                  </a:lnTo>
                  <a:lnTo>
                    <a:pt x="648512" y="176784"/>
                  </a:lnTo>
                  <a:lnTo>
                    <a:pt x="706424" y="176784"/>
                  </a:lnTo>
                  <a:lnTo>
                    <a:pt x="706424" y="172212"/>
                  </a:lnTo>
                  <a:lnTo>
                    <a:pt x="699947" y="172212"/>
                  </a:lnTo>
                  <a:lnTo>
                    <a:pt x="695883" y="171577"/>
                  </a:lnTo>
                  <a:lnTo>
                    <a:pt x="693978" y="170688"/>
                  </a:lnTo>
                  <a:lnTo>
                    <a:pt x="692073" y="169672"/>
                  </a:lnTo>
                  <a:lnTo>
                    <a:pt x="690549" y="168021"/>
                  </a:lnTo>
                  <a:lnTo>
                    <a:pt x="689533" y="165608"/>
                  </a:lnTo>
                  <a:lnTo>
                    <a:pt x="688568" y="163449"/>
                  </a:lnTo>
                  <a:lnTo>
                    <a:pt x="688492" y="163195"/>
                  </a:lnTo>
                  <a:lnTo>
                    <a:pt x="688009" y="158496"/>
                  </a:lnTo>
                  <a:lnTo>
                    <a:pt x="688009" y="113411"/>
                  </a:lnTo>
                  <a:lnTo>
                    <a:pt x="721753" y="156502"/>
                  </a:lnTo>
                  <a:lnTo>
                    <a:pt x="726236" y="162179"/>
                  </a:lnTo>
                  <a:lnTo>
                    <a:pt x="727887" y="165227"/>
                  </a:lnTo>
                  <a:lnTo>
                    <a:pt x="727887" y="168783"/>
                  </a:lnTo>
                  <a:lnTo>
                    <a:pt x="727252" y="169926"/>
                  </a:lnTo>
                  <a:lnTo>
                    <a:pt x="726236" y="170815"/>
                  </a:lnTo>
                  <a:lnTo>
                    <a:pt x="725093" y="171704"/>
                  </a:lnTo>
                  <a:lnTo>
                    <a:pt x="722934" y="172212"/>
                  </a:lnTo>
                  <a:lnTo>
                    <a:pt x="719759" y="172212"/>
                  </a:lnTo>
                  <a:lnTo>
                    <a:pt x="719759" y="176784"/>
                  </a:lnTo>
                  <a:lnTo>
                    <a:pt x="775131" y="176784"/>
                  </a:lnTo>
                  <a:lnTo>
                    <a:pt x="775131" y="172212"/>
                  </a:lnTo>
                  <a:close/>
                </a:path>
                <a:path w="1014094" h="180975">
                  <a:moveTo>
                    <a:pt x="880160" y="105803"/>
                  </a:moveTo>
                  <a:lnTo>
                    <a:pt x="879589" y="98564"/>
                  </a:lnTo>
                  <a:lnTo>
                    <a:pt x="879373" y="95745"/>
                  </a:lnTo>
                  <a:lnTo>
                    <a:pt x="877049" y="86766"/>
                  </a:lnTo>
                  <a:lnTo>
                    <a:pt x="854125" y="62763"/>
                  </a:lnTo>
                  <a:lnTo>
                    <a:pt x="854125" y="98564"/>
                  </a:lnTo>
                  <a:lnTo>
                    <a:pt x="801420" y="98564"/>
                  </a:lnTo>
                  <a:lnTo>
                    <a:pt x="802309" y="89039"/>
                  </a:lnTo>
                  <a:lnTo>
                    <a:pt x="805484" y="81534"/>
                  </a:lnTo>
                  <a:lnTo>
                    <a:pt x="816406" y="70878"/>
                  </a:lnTo>
                  <a:lnTo>
                    <a:pt x="822502" y="68199"/>
                  </a:lnTo>
                  <a:lnTo>
                    <a:pt x="833932" y="68199"/>
                  </a:lnTo>
                  <a:lnTo>
                    <a:pt x="838123" y="69596"/>
                  </a:lnTo>
                  <a:lnTo>
                    <a:pt x="842314" y="72263"/>
                  </a:lnTo>
                  <a:lnTo>
                    <a:pt x="846378" y="74815"/>
                  </a:lnTo>
                  <a:lnTo>
                    <a:pt x="854125" y="98564"/>
                  </a:lnTo>
                  <a:lnTo>
                    <a:pt x="854125" y="62763"/>
                  </a:lnTo>
                  <a:lnTo>
                    <a:pt x="853808" y="62585"/>
                  </a:lnTo>
                  <a:lnTo>
                    <a:pt x="845515" y="60223"/>
                  </a:lnTo>
                  <a:lnTo>
                    <a:pt x="836345" y="59436"/>
                  </a:lnTo>
                  <a:lnTo>
                    <a:pt x="825500" y="60464"/>
                  </a:lnTo>
                  <a:lnTo>
                    <a:pt x="792226" y="84696"/>
                  </a:lnTo>
                  <a:lnTo>
                    <a:pt x="783767" y="121285"/>
                  </a:lnTo>
                  <a:lnTo>
                    <a:pt x="784682" y="134112"/>
                  </a:lnTo>
                  <a:lnTo>
                    <a:pt x="806056" y="171221"/>
                  </a:lnTo>
                  <a:lnTo>
                    <a:pt x="833551" y="180213"/>
                  </a:lnTo>
                  <a:lnTo>
                    <a:pt x="842568" y="179336"/>
                  </a:lnTo>
                  <a:lnTo>
                    <a:pt x="850798" y="176707"/>
                  </a:lnTo>
                  <a:lnTo>
                    <a:pt x="858240" y="172339"/>
                  </a:lnTo>
                  <a:lnTo>
                    <a:pt x="864920" y="166243"/>
                  </a:lnTo>
                  <a:lnTo>
                    <a:pt x="869899" y="159893"/>
                  </a:lnTo>
                  <a:lnTo>
                    <a:pt x="870597" y="159016"/>
                  </a:lnTo>
                  <a:lnTo>
                    <a:pt x="875017" y="151472"/>
                  </a:lnTo>
                  <a:lnTo>
                    <a:pt x="878205" y="143548"/>
                  </a:lnTo>
                  <a:lnTo>
                    <a:pt x="880160" y="135255"/>
                  </a:lnTo>
                  <a:lnTo>
                    <a:pt x="876223" y="132715"/>
                  </a:lnTo>
                  <a:lnTo>
                    <a:pt x="872540" y="142621"/>
                  </a:lnTo>
                  <a:lnTo>
                    <a:pt x="867968" y="149733"/>
                  </a:lnTo>
                  <a:lnTo>
                    <a:pt x="862380" y="153797"/>
                  </a:lnTo>
                  <a:lnTo>
                    <a:pt x="856919" y="157861"/>
                  </a:lnTo>
                  <a:lnTo>
                    <a:pt x="850442" y="159893"/>
                  </a:lnTo>
                  <a:lnTo>
                    <a:pt x="842949" y="159893"/>
                  </a:lnTo>
                  <a:lnTo>
                    <a:pt x="834821" y="159016"/>
                  </a:lnTo>
                  <a:lnTo>
                    <a:pt x="804481" y="128384"/>
                  </a:lnTo>
                  <a:lnTo>
                    <a:pt x="801420" y="105803"/>
                  </a:lnTo>
                  <a:lnTo>
                    <a:pt x="880160" y="105803"/>
                  </a:lnTo>
                  <a:close/>
                </a:path>
                <a:path w="1014094" h="180975">
                  <a:moveTo>
                    <a:pt x="1013510" y="166116"/>
                  </a:moveTo>
                  <a:lnTo>
                    <a:pt x="1012113" y="161798"/>
                  </a:lnTo>
                  <a:lnTo>
                    <a:pt x="1008430" y="163195"/>
                  </a:lnTo>
                  <a:lnTo>
                    <a:pt x="1005382" y="163957"/>
                  </a:lnTo>
                  <a:lnTo>
                    <a:pt x="1001318" y="163957"/>
                  </a:lnTo>
                  <a:lnTo>
                    <a:pt x="999794" y="163322"/>
                  </a:lnTo>
                  <a:lnTo>
                    <a:pt x="994460" y="68961"/>
                  </a:lnTo>
                  <a:lnTo>
                    <a:pt x="994460" y="16256"/>
                  </a:lnTo>
                  <a:lnTo>
                    <a:pt x="994460" y="0"/>
                  </a:lnTo>
                  <a:lnTo>
                    <a:pt x="988872" y="0"/>
                  </a:lnTo>
                  <a:lnTo>
                    <a:pt x="954963" y="13970"/>
                  </a:lnTo>
                  <a:lnTo>
                    <a:pt x="956614" y="18288"/>
                  </a:lnTo>
                  <a:lnTo>
                    <a:pt x="960170" y="16891"/>
                  </a:lnTo>
                  <a:lnTo>
                    <a:pt x="962964" y="16256"/>
                  </a:lnTo>
                  <a:lnTo>
                    <a:pt x="967155" y="16256"/>
                  </a:lnTo>
                  <a:lnTo>
                    <a:pt x="968806" y="16891"/>
                  </a:lnTo>
                  <a:lnTo>
                    <a:pt x="970076" y="17907"/>
                  </a:lnTo>
                  <a:lnTo>
                    <a:pt x="971473" y="18923"/>
                  </a:lnTo>
                  <a:lnTo>
                    <a:pt x="972362" y="20955"/>
                  </a:lnTo>
                  <a:lnTo>
                    <a:pt x="972997" y="24003"/>
                  </a:lnTo>
                  <a:lnTo>
                    <a:pt x="973632" y="26924"/>
                  </a:lnTo>
                  <a:lnTo>
                    <a:pt x="974013" y="34925"/>
                  </a:lnTo>
                  <a:lnTo>
                    <a:pt x="974013" y="68961"/>
                  </a:lnTo>
                  <a:lnTo>
                    <a:pt x="974013" y="96520"/>
                  </a:lnTo>
                  <a:lnTo>
                    <a:pt x="974013" y="155194"/>
                  </a:lnTo>
                  <a:lnTo>
                    <a:pt x="966901" y="162814"/>
                  </a:lnTo>
                  <a:lnTo>
                    <a:pt x="959662" y="166497"/>
                  </a:lnTo>
                  <a:lnTo>
                    <a:pt x="952042" y="166497"/>
                  </a:lnTo>
                  <a:lnTo>
                    <a:pt x="919556" y="136880"/>
                  </a:lnTo>
                  <a:lnTo>
                    <a:pt x="916863" y="114681"/>
                  </a:lnTo>
                  <a:lnTo>
                    <a:pt x="917549" y="103047"/>
                  </a:lnTo>
                  <a:lnTo>
                    <a:pt x="940358" y="67056"/>
                  </a:lnTo>
                  <a:lnTo>
                    <a:pt x="951534" y="67056"/>
                  </a:lnTo>
                  <a:lnTo>
                    <a:pt x="969441" y="81165"/>
                  </a:lnTo>
                  <a:lnTo>
                    <a:pt x="971981" y="85864"/>
                  </a:lnTo>
                  <a:lnTo>
                    <a:pt x="973505" y="90932"/>
                  </a:lnTo>
                  <a:lnTo>
                    <a:pt x="974013" y="96520"/>
                  </a:lnTo>
                  <a:lnTo>
                    <a:pt x="974013" y="68961"/>
                  </a:lnTo>
                  <a:lnTo>
                    <a:pt x="971600" y="67056"/>
                  </a:lnTo>
                  <a:lnTo>
                    <a:pt x="968743" y="64795"/>
                  </a:lnTo>
                  <a:lnTo>
                    <a:pt x="962850" y="61823"/>
                  </a:lnTo>
                  <a:lnTo>
                    <a:pt x="956310" y="60032"/>
                  </a:lnTo>
                  <a:lnTo>
                    <a:pt x="949121" y="59436"/>
                  </a:lnTo>
                  <a:lnTo>
                    <a:pt x="937564" y="60706"/>
                  </a:lnTo>
                  <a:lnTo>
                    <a:pt x="902728" y="90144"/>
                  </a:lnTo>
                  <a:lnTo>
                    <a:pt x="894003" y="124587"/>
                  </a:lnTo>
                  <a:lnTo>
                    <a:pt x="894880" y="136232"/>
                  </a:lnTo>
                  <a:lnTo>
                    <a:pt x="915225" y="171437"/>
                  </a:lnTo>
                  <a:lnTo>
                    <a:pt x="940485" y="180213"/>
                  </a:lnTo>
                  <a:lnTo>
                    <a:pt x="946708" y="180213"/>
                  </a:lnTo>
                  <a:lnTo>
                    <a:pt x="952423" y="178943"/>
                  </a:lnTo>
                  <a:lnTo>
                    <a:pt x="957630" y="176403"/>
                  </a:lnTo>
                  <a:lnTo>
                    <a:pt x="962964" y="173863"/>
                  </a:lnTo>
                  <a:lnTo>
                    <a:pt x="968425" y="169672"/>
                  </a:lnTo>
                  <a:lnTo>
                    <a:pt x="971524" y="166497"/>
                  </a:lnTo>
                  <a:lnTo>
                    <a:pt x="974013" y="163957"/>
                  </a:lnTo>
                  <a:lnTo>
                    <a:pt x="974013" y="180213"/>
                  </a:lnTo>
                  <a:lnTo>
                    <a:pt x="979728" y="180213"/>
                  </a:lnTo>
                  <a:lnTo>
                    <a:pt x="1013510" y="16611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46884" y="3534917"/>
              <a:ext cx="193770" cy="120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5588" y="3534917"/>
              <a:ext cx="103505" cy="1195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731389" y="3475354"/>
              <a:ext cx="1415415" cy="231775"/>
            </a:xfrm>
            <a:custGeom>
              <a:avLst/>
              <a:gdLst/>
              <a:ahLst/>
              <a:cxnLst/>
              <a:rect l="l" t="t" r="r" b="b"/>
              <a:pathLst>
                <a:path w="1415414" h="231775">
                  <a:moveTo>
                    <a:pt x="183515" y="8255"/>
                  </a:moveTo>
                  <a:lnTo>
                    <a:pt x="124841" y="8255"/>
                  </a:lnTo>
                  <a:lnTo>
                    <a:pt x="124841" y="12827"/>
                  </a:lnTo>
                  <a:lnTo>
                    <a:pt x="137287" y="12827"/>
                  </a:lnTo>
                  <a:lnTo>
                    <a:pt x="142113" y="14605"/>
                  </a:lnTo>
                  <a:lnTo>
                    <a:pt x="145161" y="18034"/>
                  </a:lnTo>
                  <a:lnTo>
                    <a:pt x="147574" y="20574"/>
                  </a:lnTo>
                  <a:lnTo>
                    <a:pt x="148717" y="27051"/>
                  </a:lnTo>
                  <a:lnTo>
                    <a:pt x="148717" y="134620"/>
                  </a:lnTo>
                  <a:lnTo>
                    <a:pt x="74701" y="43815"/>
                  </a:lnTo>
                  <a:lnTo>
                    <a:pt x="45720" y="8255"/>
                  </a:lnTo>
                  <a:lnTo>
                    <a:pt x="0" y="8255"/>
                  </a:lnTo>
                  <a:lnTo>
                    <a:pt x="0" y="12827"/>
                  </a:lnTo>
                  <a:lnTo>
                    <a:pt x="4826" y="12827"/>
                  </a:lnTo>
                  <a:lnTo>
                    <a:pt x="8509" y="13208"/>
                  </a:lnTo>
                  <a:lnTo>
                    <a:pt x="15748" y="15494"/>
                  </a:lnTo>
                  <a:lnTo>
                    <a:pt x="19431" y="17145"/>
                  </a:lnTo>
                  <a:lnTo>
                    <a:pt x="21971" y="19050"/>
                  </a:lnTo>
                  <a:lnTo>
                    <a:pt x="24511" y="20828"/>
                  </a:lnTo>
                  <a:lnTo>
                    <a:pt x="28194" y="24638"/>
                  </a:lnTo>
                  <a:lnTo>
                    <a:pt x="33147" y="30353"/>
                  </a:lnTo>
                  <a:lnTo>
                    <a:pt x="33147" y="156972"/>
                  </a:lnTo>
                  <a:lnTo>
                    <a:pt x="32258" y="163068"/>
                  </a:lnTo>
                  <a:lnTo>
                    <a:pt x="30353" y="165608"/>
                  </a:lnTo>
                  <a:lnTo>
                    <a:pt x="27432" y="169926"/>
                  </a:lnTo>
                  <a:lnTo>
                    <a:pt x="22352" y="172085"/>
                  </a:lnTo>
                  <a:lnTo>
                    <a:pt x="9271" y="172085"/>
                  </a:lnTo>
                  <a:lnTo>
                    <a:pt x="9271" y="176784"/>
                  </a:lnTo>
                  <a:lnTo>
                    <a:pt x="67945" y="176784"/>
                  </a:lnTo>
                  <a:lnTo>
                    <a:pt x="67945" y="172085"/>
                  </a:lnTo>
                  <a:lnTo>
                    <a:pt x="55372" y="172085"/>
                  </a:lnTo>
                  <a:lnTo>
                    <a:pt x="50546" y="170434"/>
                  </a:lnTo>
                  <a:lnTo>
                    <a:pt x="47371" y="166878"/>
                  </a:lnTo>
                  <a:lnTo>
                    <a:pt x="45212" y="164338"/>
                  </a:lnTo>
                  <a:lnTo>
                    <a:pt x="44069" y="157861"/>
                  </a:lnTo>
                  <a:lnTo>
                    <a:pt x="44069" y="43815"/>
                  </a:lnTo>
                  <a:lnTo>
                    <a:pt x="155194" y="179451"/>
                  </a:lnTo>
                  <a:lnTo>
                    <a:pt x="159639" y="179451"/>
                  </a:lnTo>
                  <a:lnTo>
                    <a:pt x="159639" y="134620"/>
                  </a:lnTo>
                  <a:lnTo>
                    <a:pt x="159639" y="27940"/>
                  </a:lnTo>
                  <a:lnTo>
                    <a:pt x="160528" y="21971"/>
                  </a:lnTo>
                  <a:lnTo>
                    <a:pt x="162306" y="19304"/>
                  </a:lnTo>
                  <a:lnTo>
                    <a:pt x="165354" y="14986"/>
                  </a:lnTo>
                  <a:lnTo>
                    <a:pt x="170434" y="12827"/>
                  </a:lnTo>
                  <a:lnTo>
                    <a:pt x="183515" y="12827"/>
                  </a:lnTo>
                  <a:lnTo>
                    <a:pt x="183515" y="8255"/>
                  </a:lnTo>
                  <a:close/>
                </a:path>
                <a:path w="1415414" h="231775">
                  <a:moveTo>
                    <a:pt x="306070" y="117741"/>
                  </a:moveTo>
                  <a:lnTo>
                    <a:pt x="292862" y="79121"/>
                  </a:lnTo>
                  <a:lnTo>
                    <a:pt x="282956" y="69646"/>
                  </a:lnTo>
                  <a:lnTo>
                    <a:pt x="282956" y="127266"/>
                  </a:lnTo>
                  <a:lnTo>
                    <a:pt x="282473" y="138468"/>
                  </a:lnTo>
                  <a:lnTo>
                    <a:pt x="263398" y="171323"/>
                  </a:lnTo>
                  <a:lnTo>
                    <a:pt x="255270" y="171323"/>
                  </a:lnTo>
                  <a:lnTo>
                    <a:pt x="224891" y="143941"/>
                  </a:lnTo>
                  <a:lnTo>
                    <a:pt x="219443" y="112928"/>
                  </a:lnTo>
                  <a:lnTo>
                    <a:pt x="219506" y="105308"/>
                  </a:lnTo>
                  <a:lnTo>
                    <a:pt x="238633" y="68961"/>
                  </a:lnTo>
                  <a:lnTo>
                    <a:pt x="243078" y="67576"/>
                  </a:lnTo>
                  <a:lnTo>
                    <a:pt x="247523" y="67576"/>
                  </a:lnTo>
                  <a:lnTo>
                    <a:pt x="279717" y="100190"/>
                  </a:lnTo>
                  <a:lnTo>
                    <a:pt x="282956" y="127266"/>
                  </a:lnTo>
                  <a:lnTo>
                    <a:pt x="282956" y="69646"/>
                  </a:lnTo>
                  <a:lnTo>
                    <a:pt x="279654" y="67576"/>
                  </a:lnTo>
                  <a:lnTo>
                    <a:pt x="274662" y="64439"/>
                  </a:lnTo>
                  <a:lnTo>
                    <a:pt x="263639" y="60782"/>
                  </a:lnTo>
                  <a:lnTo>
                    <a:pt x="251333" y="59563"/>
                  </a:lnTo>
                  <a:lnTo>
                    <a:pt x="244348" y="60020"/>
                  </a:lnTo>
                  <a:lnTo>
                    <a:pt x="237553" y="61391"/>
                  </a:lnTo>
                  <a:lnTo>
                    <a:pt x="204089" y="89801"/>
                  </a:lnTo>
                  <a:lnTo>
                    <a:pt x="196329" y="122466"/>
                  </a:lnTo>
                  <a:lnTo>
                    <a:pt x="197015" y="131406"/>
                  </a:lnTo>
                  <a:lnTo>
                    <a:pt x="217297" y="168643"/>
                  </a:lnTo>
                  <a:lnTo>
                    <a:pt x="249936" y="180213"/>
                  </a:lnTo>
                  <a:lnTo>
                    <a:pt x="257644" y="179717"/>
                  </a:lnTo>
                  <a:lnTo>
                    <a:pt x="264998" y="178219"/>
                  </a:lnTo>
                  <a:lnTo>
                    <a:pt x="271983" y="175717"/>
                  </a:lnTo>
                  <a:lnTo>
                    <a:pt x="278638" y="172212"/>
                  </a:lnTo>
                  <a:lnTo>
                    <a:pt x="279857" y="171323"/>
                  </a:lnTo>
                  <a:lnTo>
                    <a:pt x="284683" y="167817"/>
                  </a:lnTo>
                  <a:lnTo>
                    <a:pt x="304253" y="133070"/>
                  </a:lnTo>
                  <a:lnTo>
                    <a:pt x="305612" y="125374"/>
                  </a:lnTo>
                  <a:lnTo>
                    <a:pt x="306070" y="117741"/>
                  </a:lnTo>
                  <a:close/>
                </a:path>
                <a:path w="1415414" h="231775">
                  <a:moveTo>
                    <a:pt x="442087" y="166116"/>
                  </a:moveTo>
                  <a:lnTo>
                    <a:pt x="440690" y="161798"/>
                  </a:lnTo>
                  <a:lnTo>
                    <a:pt x="437007" y="163195"/>
                  </a:lnTo>
                  <a:lnTo>
                    <a:pt x="433959" y="163957"/>
                  </a:lnTo>
                  <a:lnTo>
                    <a:pt x="429895" y="163957"/>
                  </a:lnTo>
                  <a:lnTo>
                    <a:pt x="428371" y="163322"/>
                  </a:lnTo>
                  <a:lnTo>
                    <a:pt x="423037" y="68961"/>
                  </a:lnTo>
                  <a:lnTo>
                    <a:pt x="423037" y="16256"/>
                  </a:lnTo>
                  <a:lnTo>
                    <a:pt x="423037" y="0"/>
                  </a:lnTo>
                  <a:lnTo>
                    <a:pt x="417449" y="0"/>
                  </a:lnTo>
                  <a:lnTo>
                    <a:pt x="383540" y="13970"/>
                  </a:lnTo>
                  <a:lnTo>
                    <a:pt x="385191" y="18288"/>
                  </a:lnTo>
                  <a:lnTo>
                    <a:pt x="388747" y="16891"/>
                  </a:lnTo>
                  <a:lnTo>
                    <a:pt x="391541" y="16256"/>
                  </a:lnTo>
                  <a:lnTo>
                    <a:pt x="395732" y="16256"/>
                  </a:lnTo>
                  <a:lnTo>
                    <a:pt x="397383" y="16891"/>
                  </a:lnTo>
                  <a:lnTo>
                    <a:pt x="398653" y="17907"/>
                  </a:lnTo>
                  <a:lnTo>
                    <a:pt x="400050" y="18923"/>
                  </a:lnTo>
                  <a:lnTo>
                    <a:pt x="400939" y="20955"/>
                  </a:lnTo>
                  <a:lnTo>
                    <a:pt x="401574" y="24003"/>
                  </a:lnTo>
                  <a:lnTo>
                    <a:pt x="402209" y="26924"/>
                  </a:lnTo>
                  <a:lnTo>
                    <a:pt x="402590" y="34925"/>
                  </a:lnTo>
                  <a:lnTo>
                    <a:pt x="402590" y="68961"/>
                  </a:lnTo>
                  <a:lnTo>
                    <a:pt x="402590" y="96520"/>
                  </a:lnTo>
                  <a:lnTo>
                    <a:pt x="402590" y="155194"/>
                  </a:lnTo>
                  <a:lnTo>
                    <a:pt x="395478" y="162814"/>
                  </a:lnTo>
                  <a:lnTo>
                    <a:pt x="388239" y="166497"/>
                  </a:lnTo>
                  <a:lnTo>
                    <a:pt x="380619" y="166497"/>
                  </a:lnTo>
                  <a:lnTo>
                    <a:pt x="348132" y="136880"/>
                  </a:lnTo>
                  <a:lnTo>
                    <a:pt x="345440" y="114681"/>
                  </a:lnTo>
                  <a:lnTo>
                    <a:pt x="346125" y="103047"/>
                  </a:lnTo>
                  <a:lnTo>
                    <a:pt x="368935" y="67056"/>
                  </a:lnTo>
                  <a:lnTo>
                    <a:pt x="380111" y="67056"/>
                  </a:lnTo>
                  <a:lnTo>
                    <a:pt x="398018" y="81165"/>
                  </a:lnTo>
                  <a:lnTo>
                    <a:pt x="400558" y="85864"/>
                  </a:lnTo>
                  <a:lnTo>
                    <a:pt x="402082" y="90932"/>
                  </a:lnTo>
                  <a:lnTo>
                    <a:pt x="402590" y="96520"/>
                  </a:lnTo>
                  <a:lnTo>
                    <a:pt x="402590" y="68961"/>
                  </a:lnTo>
                  <a:lnTo>
                    <a:pt x="400177" y="67056"/>
                  </a:lnTo>
                  <a:lnTo>
                    <a:pt x="397319" y="64795"/>
                  </a:lnTo>
                  <a:lnTo>
                    <a:pt x="391426" y="61823"/>
                  </a:lnTo>
                  <a:lnTo>
                    <a:pt x="384886" y="60032"/>
                  </a:lnTo>
                  <a:lnTo>
                    <a:pt x="377698" y="59436"/>
                  </a:lnTo>
                  <a:lnTo>
                    <a:pt x="366141" y="60706"/>
                  </a:lnTo>
                  <a:lnTo>
                    <a:pt x="331304" y="90144"/>
                  </a:lnTo>
                  <a:lnTo>
                    <a:pt x="322580" y="124587"/>
                  </a:lnTo>
                  <a:lnTo>
                    <a:pt x="323456" y="136232"/>
                  </a:lnTo>
                  <a:lnTo>
                    <a:pt x="343801" y="171437"/>
                  </a:lnTo>
                  <a:lnTo>
                    <a:pt x="369062" y="180213"/>
                  </a:lnTo>
                  <a:lnTo>
                    <a:pt x="375285" y="180213"/>
                  </a:lnTo>
                  <a:lnTo>
                    <a:pt x="381000" y="178943"/>
                  </a:lnTo>
                  <a:lnTo>
                    <a:pt x="386207" y="176403"/>
                  </a:lnTo>
                  <a:lnTo>
                    <a:pt x="391541" y="173863"/>
                  </a:lnTo>
                  <a:lnTo>
                    <a:pt x="397002" y="169672"/>
                  </a:lnTo>
                  <a:lnTo>
                    <a:pt x="400100" y="166497"/>
                  </a:lnTo>
                  <a:lnTo>
                    <a:pt x="402590" y="163957"/>
                  </a:lnTo>
                  <a:lnTo>
                    <a:pt x="402590" y="180213"/>
                  </a:lnTo>
                  <a:lnTo>
                    <a:pt x="408305" y="180213"/>
                  </a:lnTo>
                  <a:lnTo>
                    <a:pt x="442087" y="166116"/>
                  </a:lnTo>
                  <a:close/>
                </a:path>
                <a:path w="1415414" h="231775">
                  <a:moveTo>
                    <a:pt x="554736" y="153416"/>
                  </a:moveTo>
                  <a:lnTo>
                    <a:pt x="549656" y="158369"/>
                  </a:lnTo>
                  <a:lnTo>
                    <a:pt x="546341" y="161417"/>
                  </a:lnTo>
                  <a:lnTo>
                    <a:pt x="544576" y="162433"/>
                  </a:lnTo>
                  <a:lnTo>
                    <a:pt x="543560" y="163068"/>
                  </a:lnTo>
                  <a:lnTo>
                    <a:pt x="542404" y="163322"/>
                  </a:lnTo>
                  <a:lnTo>
                    <a:pt x="539864" y="163322"/>
                  </a:lnTo>
                  <a:lnTo>
                    <a:pt x="538734" y="162941"/>
                  </a:lnTo>
                  <a:lnTo>
                    <a:pt x="537845" y="162052"/>
                  </a:lnTo>
                  <a:lnTo>
                    <a:pt x="536816" y="161290"/>
                  </a:lnTo>
                  <a:lnTo>
                    <a:pt x="536435" y="160274"/>
                  </a:lnTo>
                  <a:lnTo>
                    <a:pt x="536194" y="159639"/>
                  </a:lnTo>
                  <a:lnTo>
                    <a:pt x="535444" y="154813"/>
                  </a:lnTo>
                  <a:lnTo>
                    <a:pt x="535241" y="149860"/>
                  </a:lnTo>
                  <a:lnTo>
                    <a:pt x="535165" y="108851"/>
                  </a:lnTo>
                  <a:lnTo>
                    <a:pt x="535165" y="87515"/>
                  </a:lnTo>
                  <a:lnTo>
                    <a:pt x="534403" y="80276"/>
                  </a:lnTo>
                  <a:lnTo>
                    <a:pt x="532879" y="76708"/>
                  </a:lnTo>
                  <a:lnTo>
                    <a:pt x="530606" y="71247"/>
                  </a:lnTo>
                  <a:lnTo>
                    <a:pt x="527050" y="67183"/>
                  </a:lnTo>
                  <a:lnTo>
                    <a:pt x="526796" y="67056"/>
                  </a:lnTo>
                  <a:lnTo>
                    <a:pt x="522097" y="64643"/>
                  </a:lnTo>
                  <a:lnTo>
                    <a:pt x="516902" y="62407"/>
                  </a:lnTo>
                  <a:lnTo>
                    <a:pt x="511022" y="60820"/>
                  </a:lnTo>
                  <a:lnTo>
                    <a:pt x="504469" y="59880"/>
                  </a:lnTo>
                  <a:lnTo>
                    <a:pt x="497205" y="59563"/>
                  </a:lnTo>
                  <a:lnTo>
                    <a:pt x="487921" y="60121"/>
                  </a:lnTo>
                  <a:lnTo>
                    <a:pt x="455676" y="81026"/>
                  </a:lnTo>
                  <a:lnTo>
                    <a:pt x="455752" y="92075"/>
                  </a:lnTo>
                  <a:lnTo>
                    <a:pt x="456565" y="94742"/>
                  </a:lnTo>
                  <a:lnTo>
                    <a:pt x="458698" y="97040"/>
                  </a:lnTo>
                  <a:lnTo>
                    <a:pt x="460502" y="99060"/>
                  </a:lnTo>
                  <a:lnTo>
                    <a:pt x="463042" y="100215"/>
                  </a:lnTo>
                  <a:lnTo>
                    <a:pt x="469265" y="100215"/>
                  </a:lnTo>
                  <a:lnTo>
                    <a:pt x="471805" y="99187"/>
                  </a:lnTo>
                  <a:lnTo>
                    <a:pt x="473824" y="96901"/>
                  </a:lnTo>
                  <a:lnTo>
                    <a:pt x="475615" y="94996"/>
                  </a:lnTo>
                  <a:lnTo>
                    <a:pt x="476631" y="92075"/>
                  </a:lnTo>
                  <a:lnTo>
                    <a:pt x="476529" y="85471"/>
                  </a:lnTo>
                  <a:lnTo>
                    <a:pt x="476377" y="81026"/>
                  </a:lnTo>
                  <a:lnTo>
                    <a:pt x="476377" y="77343"/>
                  </a:lnTo>
                  <a:lnTo>
                    <a:pt x="477901" y="74168"/>
                  </a:lnTo>
                  <a:lnTo>
                    <a:pt x="481076" y="71374"/>
                  </a:lnTo>
                  <a:lnTo>
                    <a:pt x="484124" y="68580"/>
                  </a:lnTo>
                  <a:lnTo>
                    <a:pt x="488315" y="67056"/>
                  </a:lnTo>
                  <a:lnTo>
                    <a:pt x="500380" y="67056"/>
                  </a:lnTo>
                  <a:lnTo>
                    <a:pt x="505587" y="69227"/>
                  </a:lnTo>
                  <a:lnTo>
                    <a:pt x="509270" y="73406"/>
                  </a:lnTo>
                  <a:lnTo>
                    <a:pt x="512826" y="77724"/>
                  </a:lnTo>
                  <a:lnTo>
                    <a:pt x="514604" y="85471"/>
                  </a:lnTo>
                  <a:lnTo>
                    <a:pt x="514604" y="101346"/>
                  </a:lnTo>
                  <a:lnTo>
                    <a:pt x="514604" y="108851"/>
                  </a:lnTo>
                  <a:lnTo>
                    <a:pt x="514604" y="152273"/>
                  </a:lnTo>
                  <a:lnTo>
                    <a:pt x="507314" y="157708"/>
                  </a:lnTo>
                  <a:lnTo>
                    <a:pt x="500735" y="161594"/>
                  </a:lnTo>
                  <a:lnTo>
                    <a:pt x="494893" y="163944"/>
                  </a:lnTo>
                  <a:lnTo>
                    <a:pt x="489839" y="164719"/>
                  </a:lnTo>
                  <a:lnTo>
                    <a:pt x="485140" y="164719"/>
                  </a:lnTo>
                  <a:lnTo>
                    <a:pt x="481076" y="162687"/>
                  </a:lnTo>
                  <a:lnTo>
                    <a:pt x="473964" y="154813"/>
                  </a:lnTo>
                  <a:lnTo>
                    <a:pt x="472186" y="149860"/>
                  </a:lnTo>
                  <a:lnTo>
                    <a:pt x="472186" y="139192"/>
                  </a:lnTo>
                  <a:lnTo>
                    <a:pt x="506082" y="112293"/>
                  </a:lnTo>
                  <a:lnTo>
                    <a:pt x="514604" y="108851"/>
                  </a:lnTo>
                  <a:lnTo>
                    <a:pt x="514604" y="101346"/>
                  </a:lnTo>
                  <a:lnTo>
                    <a:pt x="472694" y="119380"/>
                  </a:lnTo>
                  <a:lnTo>
                    <a:pt x="455041" y="135382"/>
                  </a:lnTo>
                  <a:lnTo>
                    <a:pt x="452501" y="139446"/>
                  </a:lnTo>
                  <a:lnTo>
                    <a:pt x="451231" y="144145"/>
                  </a:lnTo>
                  <a:lnTo>
                    <a:pt x="451231" y="158496"/>
                  </a:lnTo>
                  <a:lnTo>
                    <a:pt x="453771" y="165608"/>
                  </a:lnTo>
                  <a:lnTo>
                    <a:pt x="464058" y="176403"/>
                  </a:lnTo>
                  <a:lnTo>
                    <a:pt x="470535" y="179070"/>
                  </a:lnTo>
                  <a:lnTo>
                    <a:pt x="483362" y="179070"/>
                  </a:lnTo>
                  <a:lnTo>
                    <a:pt x="508787" y="164719"/>
                  </a:lnTo>
                  <a:lnTo>
                    <a:pt x="514604" y="160274"/>
                  </a:lnTo>
                  <a:lnTo>
                    <a:pt x="514731" y="167132"/>
                  </a:lnTo>
                  <a:lnTo>
                    <a:pt x="516001" y="171958"/>
                  </a:lnTo>
                  <a:lnTo>
                    <a:pt x="520814" y="177546"/>
                  </a:lnTo>
                  <a:lnTo>
                    <a:pt x="523989" y="178943"/>
                  </a:lnTo>
                  <a:lnTo>
                    <a:pt x="528053" y="178943"/>
                  </a:lnTo>
                  <a:lnTo>
                    <a:pt x="534492" y="177787"/>
                  </a:lnTo>
                  <a:lnTo>
                    <a:pt x="541096" y="174244"/>
                  </a:lnTo>
                  <a:lnTo>
                    <a:pt x="547789" y="168452"/>
                  </a:lnTo>
                  <a:lnTo>
                    <a:pt x="552145" y="163322"/>
                  </a:lnTo>
                  <a:lnTo>
                    <a:pt x="554736" y="160274"/>
                  </a:lnTo>
                  <a:lnTo>
                    <a:pt x="554736" y="153416"/>
                  </a:lnTo>
                  <a:close/>
                </a:path>
                <a:path w="1415414" h="231775">
                  <a:moveTo>
                    <a:pt x="620522" y="172212"/>
                  </a:moveTo>
                  <a:lnTo>
                    <a:pt x="614553" y="172212"/>
                  </a:lnTo>
                  <a:lnTo>
                    <a:pt x="610616" y="171704"/>
                  </a:lnTo>
                  <a:lnTo>
                    <a:pt x="608457" y="170434"/>
                  </a:lnTo>
                  <a:lnTo>
                    <a:pt x="606298" y="169291"/>
                  </a:lnTo>
                  <a:lnTo>
                    <a:pt x="604647" y="167513"/>
                  </a:lnTo>
                  <a:lnTo>
                    <a:pt x="603631" y="165227"/>
                  </a:lnTo>
                  <a:lnTo>
                    <a:pt x="602615" y="162814"/>
                  </a:lnTo>
                  <a:lnTo>
                    <a:pt x="602107" y="158115"/>
                  </a:lnTo>
                  <a:lnTo>
                    <a:pt x="602107" y="16256"/>
                  </a:lnTo>
                  <a:lnTo>
                    <a:pt x="602107" y="0"/>
                  </a:lnTo>
                  <a:lnTo>
                    <a:pt x="596519" y="0"/>
                  </a:lnTo>
                  <a:lnTo>
                    <a:pt x="562610" y="13970"/>
                  </a:lnTo>
                  <a:lnTo>
                    <a:pt x="564629" y="18288"/>
                  </a:lnTo>
                  <a:lnTo>
                    <a:pt x="567944" y="16891"/>
                  </a:lnTo>
                  <a:lnTo>
                    <a:pt x="570738" y="16256"/>
                  </a:lnTo>
                  <a:lnTo>
                    <a:pt x="574916" y="16256"/>
                  </a:lnTo>
                  <a:lnTo>
                    <a:pt x="576440" y="16891"/>
                  </a:lnTo>
                  <a:lnTo>
                    <a:pt x="581406" y="34798"/>
                  </a:lnTo>
                  <a:lnTo>
                    <a:pt x="581380" y="158115"/>
                  </a:lnTo>
                  <a:lnTo>
                    <a:pt x="569849" y="172212"/>
                  </a:lnTo>
                  <a:lnTo>
                    <a:pt x="564629" y="172212"/>
                  </a:lnTo>
                  <a:lnTo>
                    <a:pt x="564629" y="176784"/>
                  </a:lnTo>
                  <a:lnTo>
                    <a:pt x="620522" y="176784"/>
                  </a:lnTo>
                  <a:lnTo>
                    <a:pt x="620522" y="172212"/>
                  </a:lnTo>
                  <a:close/>
                </a:path>
                <a:path w="1415414" h="231775">
                  <a:moveTo>
                    <a:pt x="822579" y="16637"/>
                  </a:moveTo>
                  <a:lnTo>
                    <a:pt x="820166" y="12446"/>
                  </a:lnTo>
                  <a:lnTo>
                    <a:pt x="816000" y="9271"/>
                  </a:lnTo>
                  <a:lnTo>
                    <a:pt x="815340" y="8763"/>
                  </a:lnTo>
                  <a:lnTo>
                    <a:pt x="809764" y="5029"/>
                  </a:lnTo>
                  <a:lnTo>
                    <a:pt x="803910" y="2374"/>
                  </a:lnTo>
                  <a:lnTo>
                    <a:pt x="797763" y="787"/>
                  </a:lnTo>
                  <a:lnTo>
                    <a:pt x="791337" y="254"/>
                  </a:lnTo>
                  <a:lnTo>
                    <a:pt x="784466" y="711"/>
                  </a:lnTo>
                  <a:lnTo>
                    <a:pt x="749300" y="26543"/>
                  </a:lnTo>
                  <a:lnTo>
                    <a:pt x="743839" y="62877"/>
                  </a:lnTo>
                  <a:lnTo>
                    <a:pt x="721741" y="62877"/>
                  </a:lnTo>
                  <a:lnTo>
                    <a:pt x="721741" y="71882"/>
                  </a:lnTo>
                  <a:lnTo>
                    <a:pt x="743839" y="71882"/>
                  </a:lnTo>
                  <a:lnTo>
                    <a:pt x="743839" y="154813"/>
                  </a:lnTo>
                  <a:lnTo>
                    <a:pt x="730885" y="172212"/>
                  </a:lnTo>
                  <a:lnTo>
                    <a:pt x="722503" y="172212"/>
                  </a:lnTo>
                  <a:lnTo>
                    <a:pt x="722503" y="176784"/>
                  </a:lnTo>
                  <a:lnTo>
                    <a:pt x="790448" y="176784"/>
                  </a:lnTo>
                  <a:lnTo>
                    <a:pt x="790448" y="172212"/>
                  </a:lnTo>
                  <a:lnTo>
                    <a:pt x="775081" y="172212"/>
                  </a:lnTo>
                  <a:lnTo>
                    <a:pt x="770890" y="170434"/>
                  </a:lnTo>
                  <a:lnTo>
                    <a:pt x="765556" y="163957"/>
                  </a:lnTo>
                  <a:lnTo>
                    <a:pt x="764489" y="157708"/>
                  </a:lnTo>
                  <a:lnTo>
                    <a:pt x="764413" y="71882"/>
                  </a:lnTo>
                  <a:lnTo>
                    <a:pt x="793750" y="71882"/>
                  </a:lnTo>
                  <a:lnTo>
                    <a:pt x="793750" y="62877"/>
                  </a:lnTo>
                  <a:lnTo>
                    <a:pt x="764413" y="62877"/>
                  </a:lnTo>
                  <a:lnTo>
                    <a:pt x="764501" y="42672"/>
                  </a:lnTo>
                  <a:lnTo>
                    <a:pt x="771906" y="12192"/>
                  </a:lnTo>
                  <a:lnTo>
                    <a:pt x="774446" y="10160"/>
                  </a:lnTo>
                  <a:lnTo>
                    <a:pt x="777748" y="9271"/>
                  </a:lnTo>
                  <a:lnTo>
                    <a:pt x="784733" y="9271"/>
                  </a:lnTo>
                  <a:lnTo>
                    <a:pt x="787527" y="10033"/>
                  </a:lnTo>
                  <a:lnTo>
                    <a:pt x="790067" y="11557"/>
                  </a:lnTo>
                  <a:lnTo>
                    <a:pt x="792734" y="13081"/>
                  </a:lnTo>
                  <a:lnTo>
                    <a:pt x="795528" y="16129"/>
                  </a:lnTo>
                  <a:lnTo>
                    <a:pt x="801624" y="25273"/>
                  </a:lnTo>
                  <a:lnTo>
                    <a:pt x="804164" y="28194"/>
                  </a:lnTo>
                  <a:lnTo>
                    <a:pt x="806323" y="29464"/>
                  </a:lnTo>
                  <a:lnTo>
                    <a:pt x="808482" y="30861"/>
                  </a:lnTo>
                  <a:lnTo>
                    <a:pt x="810514" y="31623"/>
                  </a:lnTo>
                  <a:lnTo>
                    <a:pt x="814832" y="31623"/>
                  </a:lnTo>
                  <a:lnTo>
                    <a:pt x="817118" y="30480"/>
                  </a:lnTo>
                  <a:lnTo>
                    <a:pt x="819391" y="28194"/>
                  </a:lnTo>
                  <a:lnTo>
                    <a:pt x="821436" y="26035"/>
                  </a:lnTo>
                  <a:lnTo>
                    <a:pt x="822579" y="23749"/>
                  </a:lnTo>
                  <a:lnTo>
                    <a:pt x="822579" y="16637"/>
                  </a:lnTo>
                  <a:close/>
                </a:path>
                <a:path w="1415414" h="231775">
                  <a:moveTo>
                    <a:pt x="909701" y="153416"/>
                  </a:moveTo>
                  <a:lnTo>
                    <a:pt x="904748" y="158369"/>
                  </a:lnTo>
                  <a:lnTo>
                    <a:pt x="901446" y="161417"/>
                  </a:lnTo>
                  <a:lnTo>
                    <a:pt x="899668" y="162433"/>
                  </a:lnTo>
                  <a:lnTo>
                    <a:pt x="898652" y="163068"/>
                  </a:lnTo>
                  <a:lnTo>
                    <a:pt x="897509" y="163322"/>
                  </a:lnTo>
                  <a:lnTo>
                    <a:pt x="894969" y="163322"/>
                  </a:lnTo>
                  <a:lnTo>
                    <a:pt x="893826" y="162941"/>
                  </a:lnTo>
                  <a:lnTo>
                    <a:pt x="892937" y="162052"/>
                  </a:lnTo>
                  <a:lnTo>
                    <a:pt x="891921" y="161290"/>
                  </a:lnTo>
                  <a:lnTo>
                    <a:pt x="890270" y="108851"/>
                  </a:lnTo>
                  <a:lnTo>
                    <a:pt x="890270" y="87515"/>
                  </a:lnTo>
                  <a:lnTo>
                    <a:pt x="889508" y="80276"/>
                  </a:lnTo>
                  <a:lnTo>
                    <a:pt x="887984" y="76708"/>
                  </a:lnTo>
                  <a:lnTo>
                    <a:pt x="885698" y="71247"/>
                  </a:lnTo>
                  <a:lnTo>
                    <a:pt x="882142" y="67183"/>
                  </a:lnTo>
                  <a:lnTo>
                    <a:pt x="881888" y="67056"/>
                  </a:lnTo>
                  <a:lnTo>
                    <a:pt x="877189" y="64643"/>
                  </a:lnTo>
                  <a:lnTo>
                    <a:pt x="871994" y="62407"/>
                  </a:lnTo>
                  <a:lnTo>
                    <a:pt x="866114" y="60820"/>
                  </a:lnTo>
                  <a:lnTo>
                    <a:pt x="859561" y="59880"/>
                  </a:lnTo>
                  <a:lnTo>
                    <a:pt x="852297" y="59563"/>
                  </a:lnTo>
                  <a:lnTo>
                    <a:pt x="843013" y="60121"/>
                  </a:lnTo>
                  <a:lnTo>
                    <a:pt x="810768" y="81026"/>
                  </a:lnTo>
                  <a:lnTo>
                    <a:pt x="810844" y="92075"/>
                  </a:lnTo>
                  <a:lnTo>
                    <a:pt x="811657" y="94742"/>
                  </a:lnTo>
                  <a:lnTo>
                    <a:pt x="813790" y="97040"/>
                  </a:lnTo>
                  <a:lnTo>
                    <a:pt x="815594" y="99060"/>
                  </a:lnTo>
                  <a:lnTo>
                    <a:pt x="818134" y="100215"/>
                  </a:lnTo>
                  <a:lnTo>
                    <a:pt x="824357" y="100215"/>
                  </a:lnTo>
                  <a:lnTo>
                    <a:pt x="826897" y="99187"/>
                  </a:lnTo>
                  <a:lnTo>
                    <a:pt x="828916" y="96901"/>
                  </a:lnTo>
                  <a:lnTo>
                    <a:pt x="830707" y="94996"/>
                  </a:lnTo>
                  <a:lnTo>
                    <a:pt x="831723" y="92075"/>
                  </a:lnTo>
                  <a:lnTo>
                    <a:pt x="831621" y="85471"/>
                  </a:lnTo>
                  <a:lnTo>
                    <a:pt x="831469" y="81026"/>
                  </a:lnTo>
                  <a:lnTo>
                    <a:pt x="831469" y="77343"/>
                  </a:lnTo>
                  <a:lnTo>
                    <a:pt x="832993" y="74168"/>
                  </a:lnTo>
                  <a:lnTo>
                    <a:pt x="836168" y="71374"/>
                  </a:lnTo>
                  <a:lnTo>
                    <a:pt x="839216" y="68580"/>
                  </a:lnTo>
                  <a:lnTo>
                    <a:pt x="843407" y="67056"/>
                  </a:lnTo>
                  <a:lnTo>
                    <a:pt x="855472" y="67056"/>
                  </a:lnTo>
                  <a:lnTo>
                    <a:pt x="860679" y="69227"/>
                  </a:lnTo>
                  <a:lnTo>
                    <a:pt x="864362" y="73406"/>
                  </a:lnTo>
                  <a:lnTo>
                    <a:pt x="867918" y="77724"/>
                  </a:lnTo>
                  <a:lnTo>
                    <a:pt x="869696" y="85471"/>
                  </a:lnTo>
                  <a:lnTo>
                    <a:pt x="869696" y="101346"/>
                  </a:lnTo>
                  <a:lnTo>
                    <a:pt x="869696" y="108851"/>
                  </a:lnTo>
                  <a:lnTo>
                    <a:pt x="869696" y="152273"/>
                  </a:lnTo>
                  <a:lnTo>
                    <a:pt x="862406" y="157708"/>
                  </a:lnTo>
                  <a:lnTo>
                    <a:pt x="855827" y="161594"/>
                  </a:lnTo>
                  <a:lnTo>
                    <a:pt x="849985" y="163944"/>
                  </a:lnTo>
                  <a:lnTo>
                    <a:pt x="844931" y="164719"/>
                  </a:lnTo>
                  <a:lnTo>
                    <a:pt x="840232" y="164719"/>
                  </a:lnTo>
                  <a:lnTo>
                    <a:pt x="836168" y="162687"/>
                  </a:lnTo>
                  <a:lnTo>
                    <a:pt x="829056" y="154813"/>
                  </a:lnTo>
                  <a:lnTo>
                    <a:pt x="827278" y="149860"/>
                  </a:lnTo>
                  <a:lnTo>
                    <a:pt x="827278" y="139192"/>
                  </a:lnTo>
                  <a:lnTo>
                    <a:pt x="861174" y="112293"/>
                  </a:lnTo>
                  <a:lnTo>
                    <a:pt x="869696" y="108851"/>
                  </a:lnTo>
                  <a:lnTo>
                    <a:pt x="869696" y="101346"/>
                  </a:lnTo>
                  <a:lnTo>
                    <a:pt x="827786" y="119380"/>
                  </a:lnTo>
                  <a:lnTo>
                    <a:pt x="810133" y="135382"/>
                  </a:lnTo>
                  <a:lnTo>
                    <a:pt x="807593" y="139446"/>
                  </a:lnTo>
                  <a:lnTo>
                    <a:pt x="806323" y="144145"/>
                  </a:lnTo>
                  <a:lnTo>
                    <a:pt x="806323" y="158496"/>
                  </a:lnTo>
                  <a:lnTo>
                    <a:pt x="808863" y="165608"/>
                  </a:lnTo>
                  <a:lnTo>
                    <a:pt x="819150" y="176403"/>
                  </a:lnTo>
                  <a:lnTo>
                    <a:pt x="825627" y="179070"/>
                  </a:lnTo>
                  <a:lnTo>
                    <a:pt x="838454" y="179070"/>
                  </a:lnTo>
                  <a:lnTo>
                    <a:pt x="863879" y="164719"/>
                  </a:lnTo>
                  <a:lnTo>
                    <a:pt x="869696" y="160274"/>
                  </a:lnTo>
                  <a:lnTo>
                    <a:pt x="869823" y="167132"/>
                  </a:lnTo>
                  <a:lnTo>
                    <a:pt x="871093" y="171958"/>
                  </a:lnTo>
                  <a:lnTo>
                    <a:pt x="875919" y="177546"/>
                  </a:lnTo>
                  <a:lnTo>
                    <a:pt x="879094" y="178943"/>
                  </a:lnTo>
                  <a:lnTo>
                    <a:pt x="883158" y="178943"/>
                  </a:lnTo>
                  <a:lnTo>
                    <a:pt x="889584" y="177787"/>
                  </a:lnTo>
                  <a:lnTo>
                    <a:pt x="896175" y="174244"/>
                  </a:lnTo>
                  <a:lnTo>
                    <a:pt x="902830" y="168452"/>
                  </a:lnTo>
                  <a:lnTo>
                    <a:pt x="907135" y="163322"/>
                  </a:lnTo>
                  <a:lnTo>
                    <a:pt x="909701" y="160274"/>
                  </a:lnTo>
                  <a:lnTo>
                    <a:pt x="909701" y="153416"/>
                  </a:lnTo>
                  <a:close/>
                </a:path>
                <a:path w="1415414" h="231775">
                  <a:moveTo>
                    <a:pt x="1014730" y="133477"/>
                  </a:moveTo>
                  <a:lnTo>
                    <a:pt x="1011047" y="131699"/>
                  </a:lnTo>
                  <a:lnTo>
                    <a:pt x="1006856" y="141732"/>
                  </a:lnTo>
                  <a:lnTo>
                    <a:pt x="1002411" y="148717"/>
                  </a:lnTo>
                  <a:lnTo>
                    <a:pt x="991362" y="157988"/>
                  </a:lnTo>
                  <a:lnTo>
                    <a:pt x="983996" y="160782"/>
                  </a:lnTo>
                  <a:lnTo>
                    <a:pt x="975995" y="160782"/>
                  </a:lnTo>
                  <a:lnTo>
                    <a:pt x="944524" y="137121"/>
                  </a:lnTo>
                  <a:lnTo>
                    <a:pt x="938911" y="109220"/>
                  </a:lnTo>
                  <a:lnTo>
                    <a:pt x="939520" y="99720"/>
                  </a:lnTo>
                  <a:lnTo>
                    <a:pt x="960755" y="67818"/>
                  </a:lnTo>
                  <a:lnTo>
                    <a:pt x="974090" y="67818"/>
                  </a:lnTo>
                  <a:lnTo>
                    <a:pt x="978154" y="69088"/>
                  </a:lnTo>
                  <a:lnTo>
                    <a:pt x="983996" y="74168"/>
                  </a:lnTo>
                  <a:lnTo>
                    <a:pt x="985647" y="77851"/>
                  </a:lnTo>
                  <a:lnTo>
                    <a:pt x="986028" y="82816"/>
                  </a:lnTo>
                  <a:lnTo>
                    <a:pt x="986536" y="87630"/>
                  </a:lnTo>
                  <a:lnTo>
                    <a:pt x="987425" y="90932"/>
                  </a:lnTo>
                  <a:lnTo>
                    <a:pt x="988822" y="92710"/>
                  </a:lnTo>
                  <a:lnTo>
                    <a:pt x="991362" y="95885"/>
                  </a:lnTo>
                  <a:lnTo>
                    <a:pt x="995045" y="97409"/>
                  </a:lnTo>
                  <a:lnTo>
                    <a:pt x="1003554" y="97409"/>
                  </a:lnTo>
                  <a:lnTo>
                    <a:pt x="1006348" y="96520"/>
                  </a:lnTo>
                  <a:lnTo>
                    <a:pt x="1008380" y="94488"/>
                  </a:lnTo>
                  <a:lnTo>
                    <a:pt x="1010412" y="92583"/>
                  </a:lnTo>
                  <a:lnTo>
                    <a:pt x="1011428" y="90043"/>
                  </a:lnTo>
                  <a:lnTo>
                    <a:pt x="1011428" y="80518"/>
                  </a:lnTo>
                  <a:lnTo>
                    <a:pt x="973074" y="59563"/>
                  </a:lnTo>
                  <a:lnTo>
                    <a:pt x="962304" y="60617"/>
                  </a:lnTo>
                  <a:lnTo>
                    <a:pt x="927709" y="85331"/>
                  </a:lnTo>
                  <a:lnTo>
                    <a:pt x="918718" y="119888"/>
                  </a:lnTo>
                  <a:lnTo>
                    <a:pt x="919619" y="133070"/>
                  </a:lnTo>
                  <a:lnTo>
                    <a:pt x="940714" y="171056"/>
                  </a:lnTo>
                  <a:lnTo>
                    <a:pt x="966978" y="180213"/>
                  </a:lnTo>
                  <a:lnTo>
                    <a:pt x="974979" y="179463"/>
                  </a:lnTo>
                  <a:lnTo>
                    <a:pt x="1003223" y="160782"/>
                  </a:lnTo>
                  <a:lnTo>
                    <a:pt x="1007897" y="153390"/>
                  </a:lnTo>
                  <a:lnTo>
                    <a:pt x="1011872" y="144081"/>
                  </a:lnTo>
                  <a:lnTo>
                    <a:pt x="1014730" y="133477"/>
                  </a:lnTo>
                  <a:close/>
                </a:path>
                <a:path w="1415414" h="231775">
                  <a:moveTo>
                    <a:pt x="1148207" y="166116"/>
                  </a:moveTo>
                  <a:lnTo>
                    <a:pt x="1147318" y="163957"/>
                  </a:lnTo>
                  <a:lnTo>
                    <a:pt x="1146429" y="161798"/>
                  </a:lnTo>
                  <a:lnTo>
                    <a:pt x="1143254" y="163195"/>
                  </a:lnTo>
                  <a:lnTo>
                    <a:pt x="1140333" y="163957"/>
                  </a:lnTo>
                  <a:lnTo>
                    <a:pt x="1135888" y="163957"/>
                  </a:lnTo>
                  <a:lnTo>
                    <a:pt x="1129030" y="62877"/>
                  </a:lnTo>
                  <a:lnTo>
                    <a:pt x="1090295" y="62877"/>
                  </a:lnTo>
                  <a:lnTo>
                    <a:pt x="1090295" y="67437"/>
                  </a:lnTo>
                  <a:lnTo>
                    <a:pt x="1097788" y="67703"/>
                  </a:lnTo>
                  <a:lnTo>
                    <a:pt x="1102614" y="68834"/>
                  </a:lnTo>
                  <a:lnTo>
                    <a:pt x="1107440" y="73406"/>
                  </a:lnTo>
                  <a:lnTo>
                    <a:pt x="1108583" y="77851"/>
                  </a:lnTo>
                  <a:lnTo>
                    <a:pt x="1108583" y="148717"/>
                  </a:lnTo>
                  <a:lnTo>
                    <a:pt x="1102360" y="155067"/>
                  </a:lnTo>
                  <a:lnTo>
                    <a:pt x="1097026" y="159385"/>
                  </a:lnTo>
                  <a:lnTo>
                    <a:pt x="1092454" y="161544"/>
                  </a:lnTo>
                  <a:lnTo>
                    <a:pt x="1088009" y="163830"/>
                  </a:lnTo>
                  <a:lnTo>
                    <a:pt x="1083945" y="164973"/>
                  </a:lnTo>
                  <a:lnTo>
                    <a:pt x="1075182" y="164973"/>
                  </a:lnTo>
                  <a:lnTo>
                    <a:pt x="1070737" y="163322"/>
                  </a:lnTo>
                  <a:lnTo>
                    <a:pt x="1067054" y="159893"/>
                  </a:lnTo>
                  <a:lnTo>
                    <a:pt x="1063371" y="156591"/>
                  </a:lnTo>
                  <a:lnTo>
                    <a:pt x="1061466" y="149733"/>
                  </a:lnTo>
                  <a:lnTo>
                    <a:pt x="1061466" y="62877"/>
                  </a:lnTo>
                  <a:lnTo>
                    <a:pt x="1021588" y="62877"/>
                  </a:lnTo>
                  <a:lnTo>
                    <a:pt x="1021588" y="67437"/>
                  </a:lnTo>
                  <a:lnTo>
                    <a:pt x="1027557" y="67437"/>
                  </a:lnTo>
                  <a:lnTo>
                    <a:pt x="1031621" y="67945"/>
                  </a:lnTo>
                  <a:lnTo>
                    <a:pt x="1033907" y="69088"/>
                  </a:lnTo>
                  <a:lnTo>
                    <a:pt x="1036193" y="70116"/>
                  </a:lnTo>
                  <a:lnTo>
                    <a:pt x="1037971" y="71755"/>
                  </a:lnTo>
                  <a:lnTo>
                    <a:pt x="1039114" y="73787"/>
                  </a:lnTo>
                  <a:lnTo>
                    <a:pt x="1040257" y="75946"/>
                  </a:lnTo>
                  <a:lnTo>
                    <a:pt x="1040892" y="79641"/>
                  </a:lnTo>
                  <a:lnTo>
                    <a:pt x="1040892" y="146431"/>
                  </a:lnTo>
                  <a:lnTo>
                    <a:pt x="1041781" y="154686"/>
                  </a:lnTo>
                  <a:lnTo>
                    <a:pt x="1045337" y="166243"/>
                  </a:lnTo>
                  <a:lnTo>
                    <a:pt x="1048639" y="170942"/>
                  </a:lnTo>
                  <a:lnTo>
                    <a:pt x="1058037" y="178308"/>
                  </a:lnTo>
                  <a:lnTo>
                    <a:pt x="1063498" y="180213"/>
                  </a:lnTo>
                  <a:lnTo>
                    <a:pt x="1075690" y="180213"/>
                  </a:lnTo>
                  <a:lnTo>
                    <a:pt x="1108583" y="156083"/>
                  </a:lnTo>
                  <a:lnTo>
                    <a:pt x="1108583" y="180213"/>
                  </a:lnTo>
                  <a:lnTo>
                    <a:pt x="1114171" y="180213"/>
                  </a:lnTo>
                  <a:lnTo>
                    <a:pt x="1148207" y="166116"/>
                  </a:lnTo>
                  <a:close/>
                </a:path>
                <a:path w="1415414" h="231775">
                  <a:moveTo>
                    <a:pt x="1214882" y="172212"/>
                  </a:moveTo>
                  <a:lnTo>
                    <a:pt x="1208913" y="172212"/>
                  </a:lnTo>
                  <a:lnTo>
                    <a:pt x="1204976" y="171704"/>
                  </a:lnTo>
                  <a:lnTo>
                    <a:pt x="1202817" y="170434"/>
                  </a:lnTo>
                  <a:lnTo>
                    <a:pt x="1200658" y="169291"/>
                  </a:lnTo>
                  <a:lnTo>
                    <a:pt x="1199007" y="167513"/>
                  </a:lnTo>
                  <a:lnTo>
                    <a:pt x="1197991" y="165227"/>
                  </a:lnTo>
                  <a:lnTo>
                    <a:pt x="1196975" y="162814"/>
                  </a:lnTo>
                  <a:lnTo>
                    <a:pt x="1196467" y="158115"/>
                  </a:lnTo>
                  <a:lnTo>
                    <a:pt x="1196467" y="16256"/>
                  </a:lnTo>
                  <a:lnTo>
                    <a:pt x="1196467" y="0"/>
                  </a:lnTo>
                  <a:lnTo>
                    <a:pt x="1190879" y="0"/>
                  </a:lnTo>
                  <a:lnTo>
                    <a:pt x="1156970" y="13970"/>
                  </a:lnTo>
                  <a:lnTo>
                    <a:pt x="1159002" y="18288"/>
                  </a:lnTo>
                  <a:lnTo>
                    <a:pt x="1162304" y="16891"/>
                  </a:lnTo>
                  <a:lnTo>
                    <a:pt x="1165098" y="16256"/>
                  </a:lnTo>
                  <a:lnTo>
                    <a:pt x="1169289" y="16256"/>
                  </a:lnTo>
                  <a:lnTo>
                    <a:pt x="1170813" y="16891"/>
                  </a:lnTo>
                  <a:lnTo>
                    <a:pt x="1172083" y="17907"/>
                  </a:lnTo>
                  <a:lnTo>
                    <a:pt x="1173480" y="18923"/>
                  </a:lnTo>
                  <a:lnTo>
                    <a:pt x="1174369" y="20955"/>
                  </a:lnTo>
                  <a:lnTo>
                    <a:pt x="1175004" y="23876"/>
                  </a:lnTo>
                  <a:lnTo>
                    <a:pt x="1175512" y="26924"/>
                  </a:lnTo>
                  <a:lnTo>
                    <a:pt x="1175766" y="34798"/>
                  </a:lnTo>
                  <a:lnTo>
                    <a:pt x="1175740" y="158115"/>
                  </a:lnTo>
                  <a:lnTo>
                    <a:pt x="1164209" y="172212"/>
                  </a:lnTo>
                  <a:lnTo>
                    <a:pt x="1159002" y="172212"/>
                  </a:lnTo>
                  <a:lnTo>
                    <a:pt x="1159002" y="176784"/>
                  </a:lnTo>
                  <a:lnTo>
                    <a:pt x="1214882" y="176784"/>
                  </a:lnTo>
                  <a:lnTo>
                    <a:pt x="1214882" y="172212"/>
                  </a:lnTo>
                  <a:close/>
                </a:path>
                <a:path w="1415414" h="231775">
                  <a:moveTo>
                    <a:pt x="1290574" y="154051"/>
                  </a:moveTo>
                  <a:lnTo>
                    <a:pt x="1285621" y="154051"/>
                  </a:lnTo>
                  <a:lnTo>
                    <a:pt x="1284224" y="157480"/>
                  </a:lnTo>
                  <a:lnTo>
                    <a:pt x="1282319" y="159893"/>
                  </a:lnTo>
                  <a:lnTo>
                    <a:pt x="1279779" y="161671"/>
                  </a:lnTo>
                  <a:lnTo>
                    <a:pt x="1277112" y="163322"/>
                  </a:lnTo>
                  <a:lnTo>
                    <a:pt x="1274445" y="164211"/>
                  </a:lnTo>
                  <a:lnTo>
                    <a:pt x="1268476" y="164211"/>
                  </a:lnTo>
                  <a:lnTo>
                    <a:pt x="1265682" y="162941"/>
                  </a:lnTo>
                  <a:lnTo>
                    <a:pt x="1263650" y="160274"/>
                  </a:lnTo>
                  <a:lnTo>
                    <a:pt x="1261491" y="157734"/>
                  </a:lnTo>
                  <a:lnTo>
                    <a:pt x="1260475" y="152781"/>
                  </a:lnTo>
                  <a:lnTo>
                    <a:pt x="1260475" y="71640"/>
                  </a:lnTo>
                  <a:lnTo>
                    <a:pt x="1287018" y="71640"/>
                  </a:lnTo>
                  <a:lnTo>
                    <a:pt x="1287018" y="62877"/>
                  </a:lnTo>
                  <a:lnTo>
                    <a:pt x="1260475" y="62877"/>
                  </a:lnTo>
                  <a:lnTo>
                    <a:pt x="1260475" y="25527"/>
                  </a:lnTo>
                  <a:lnTo>
                    <a:pt x="1256665" y="25527"/>
                  </a:lnTo>
                  <a:lnTo>
                    <a:pt x="1235964" y="58293"/>
                  </a:lnTo>
                  <a:lnTo>
                    <a:pt x="1221994" y="67437"/>
                  </a:lnTo>
                  <a:lnTo>
                    <a:pt x="1221994" y="71640"/>
                  </a:lnTo>
                  <a:lnTo>
                    <a:pt x="1239901" y="71640"/>
                  </a:lnTo>
                  <a:lnTo>
                    <a:pt x="1239901" y="156337"/>
                  </a:lnTo>
                  <a:lnTo>
                    <a:pt x="1240790" y="162433"/>
                  </a:lnTo>
                  <a:lnTo>
                    <a:pt x="1244346" y="170307"/>
                  </a:lnTo>
                  <a:lnTo>
                    <a:pt x="1247013" y="173355"/>
                  </a:lnTo>
                  <a:lnTo>
                    <a:pt x="1250696" y="175387"/>
                  </a:lnTo>
                  <a:lnTo>
                    <a:pt x="1254252" y="177546"/>
                  </a:lnTo>
                  <a:lnTo>
                    <a:pt x="1258062" y="178562"/>
                  </a:lnTo>
                  <a:lnTo>
                    <a:pt x="1267460" y="178562"/>
                  </a:lnTo>
                  <a:lnTo>
                    <a:pt x="1272921" y="176530"/>
                  </a:lnTo>
                  <a:lnTo>
                    <a:pt x="1278255" y="172466"/>
                  </a:lnTo>
                  <a:lnTo>
                    <a:pt x="1283589" y="168275"/>
                  </a:lnTo>
                  <a:lnTo>
                    <a:pt x="1286294" y="164211"/>
                  </a:lnTo>
                  <a:lnTo>
                    <a:pt x="1287653" y="162179"/>
                  </a:lnTo>
                  <a:lnTo>
                    <a:pt x="1290574" y="154051"/>
                  </a:lnTo>
                  <a:close/>
                </a:path>
                <a:path w="1415414" h="231775">
                  <a:moveTo>
                    <a:pt x="1415288" y="62877"/>
                  </a:moveTo>
                  <a:lnTo>
                    <a:pt x="1378331" y="62877"/>
                  </a:lnTo>
                  <a:lnTo>
                    <a:pt x="1378331" y="67437"/>
                  </a:lnTo>
                  <a:lnTo>
                    <a:pt x="1381887" y="67437"/>
                  </a:lnTo>
                  <a:lnTo>
                    <a:pt x="1384300" y="67818"/>
                  </a:lnTo>
                  <a:lnTo>
                    <a:pt x="1389761" y="77101"/>
                  </a:lnTo>
                  <a:lnTo>
                    <a:pt x="1388999" y="80518"/>
                  </a:lnTo>
                  <a:lnTo>
                    <a:pt x="1362075" y="146812"/>
                  </a:lnTo>
                  <a:lnTo>
                    <a:pt x="1334389" y="89408"/>
                  </a:lnTo>
                  <a:lnTo>
                    <a:pt x="1331722" y="83693"/>
                  </a:lnTo>
                  <a:lnTo>
                    <a:pt x="1330401" y="79375"/>
                  </a:lnTo>
                  <a:lnTo>
                    <a:pt x="1330325" y="73533"/>
                  </a:lnTo>
                  <a:lnTo>
                    <a:pt x="1331214" y="71501"/>
                  </a:lnTo>
                  <a:lnTo>
                    <a:pt x="1333119" y="69989"/>
                  </a:lnTo>
                  <a:lnTo>
                    <a:pt x="1335024" y="68326"/>
                  </a:lnTo>
                  <a:lnTo>
                    <a:pt x="1337818" y="67437"/>
                  </a:lnTo>
                  <a:lnTo>
                    <a:pt x="1344168" y="67437"/>
                  </a:lnTo>
                  <a:lnTo>
                    <a:pt x="1344168" y="62877"/>
                  </a:lnTo>
                  <a:lnTo>
                    <a:pt x="1291082" y="62877"/>
                  </a:lnTo>
                  <a:lnTo>
                    <a:pt x="1291082" y="67437"/>
                  </a:lnTo>
                  <a:lnTo>
                    <a:pt x="1295273" y="68465"/>
                  </a:lnTo>
                  <a:lnTo>
                    <a:pt x="1298321" y="69596"/>
                  </a:lnTo>
                  <a:lnTo>
                    <a:pt x="1301623" y="72009"/>
                  </a:lnTo>
                  <a:lnTo>
                    <a:pt x="1303274" y="73926"/>
                  </a:lnTo>
                  <a:lnTo>
                    <a:pt x="1305306" y="76835"/>
                  </a:lnTo>
                  <a:lnTo>
                    <a:pt x="1308100" y="80645"/>
                  </a:lnTo>
                  <a:lnTo>
                    <a:pt x="1310005" y="83820"/>
                  </a:lnTo>
                  <a:lnTo>
                    <a:pt x="1311275" y="86360"/>
                  </a:lnTo>
                  <a:lnTo>
                    <a:pt x="1352169" y="172212"/>
                  </a:lnTo>
                  <a:lnTo>
                    <a:pt x="1344168" y="192024"/>
                  </a:lnTo>
                  <a:lnTo>
                    <a:pt x="1341120" y="199390"/>
                  </a:lnTo>
                  <a:lnTo>
                    <a:pt x="1338199" y="204343"/>
                  </a:lnTo>
                  <a:lnTo>
                    <a:pt x="1332230" y="209550"/>
                  </a:lnTo>
                  <a:lnTo>
                    <a:pt x="1329563" y="210820"/>
                  </a:lnTo>
                  <a:lnTo>
                    <a:pt x="1326261" y="210820"/>
                  </a:lnTo>
                  <a:lnTo>
                    <a:pt x="1324229" y="210185"/>
                  </a:lnTo>
                  <a:lnTo>
                    <a:pt x="1320927" y="208915"/>
                  </a:lnTo>
                  <a:lnTo>
                    <a:pt x="1316101" y="207137"/>
                  </a:lnTo>
                  <a:lnTo>
                    <a:pt x="1312418" y="206121"/>
                  </a:lnTo>
                  <a:lnTo>
                    <a:pt x="1305687" y="206121"/>
                  </a:lnTo>
                  <a:lnTo>
                    <a:pt x="1302639" y="207264"/>
                  </a:lnTo>
                  <a:lnTo>
                    <a:pt x="1300353" y="209296"/>
                  </a:lnTo>
                  <a:lnTo>
                    <a:pt x="1298067" y="211455"/>
                  </a:lnTo>
                  <a:lnTo>
                    <a:pt x="1296924" y="214249"/>
                  </a:lnTo>
                  <a:lnTo>
                    <a:pt x="1296924" y="221361"/>
                  </a:lnTo>
                  <a:lnTo>
                    <a:pt x="1298448" y="224663"/>
                  </a:lnTo>
                  <a:lnTo>
                    <a:pt x="1304798" y="230251"/>
                  </a:lnTo>
                  <a:lnTo>
                    <a:pt x="1308735" y="231648"/>
                  </a:lnTo>
                  <a:lnTo>
                    <a:pt x="1320419" y="231648"/>
                  </a:lnTo>
                  <a:lnTo>
                    <a:pt x="1345628" y="210820"/>
                  </a:lnTo>
                  <a:lnTo>
                    <a:pt x="1348562" y="206019"/>
                  </a:lnTo>
                  <a:lnTo>
                    <a:pt x="1352169" y="198247"/>
                  </a:lnTo>
                  <a:lnTo>
                    <a:pt x="1373136" y="146812"/>
                  </a:lnTo>
                  <a:lnTo>
                    <a:pt x="1398866" y="83693"/>
                  </a:lnTo>
                  <a:lnTo>
                    <a:pt x="1400556" y="79375"/>
                  </a:lnTo>
                  <a:lnTo>
                    <a:pt x="1402080" y="76200"/>
                  </a:lnTo>
                  <a:lnTo>
                    <a:pt x="1415288" y="67437"/>
                  </a:lnTo>
                  <a:lnTo>
                    <a:pt x="1415288" y="62877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40276" y="3475354"/>
              <a:ext cx="188722" cy="17678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14469" y="3475354"/>
              <a:ext cx="2247265" cy="180975"/>
            </a:xfrm>
            <a:custGeom>
              <a:avLst/>
              <a:gdLst/>
              <a:ahLst/>
              <a:cxnLst/>
              <a:rect l="l" t="t" r="r" b="b"/>
              <a:pathLst>
                <a:path w="2247265" h="180975">
                  <a:moveTo>
                    <a:pt x="183515" y="8255"/>
                  </a:moveTo>
                  <a:lnTo>
                    <a:pt x="124841" y="8255"/>
                  </a:lnTo>
                  <a:lnTo>
                    <a:pt x="124841" y="12827"/>
                  </a:lnTo>
                  <a:lnTo>
                    <a:pt x="137287" y="12827"/>
                  </a:lnTo>
                  <a:lnTo>
                    <a:pt x="142113" y="14605"/>
                  </a:lnTo>
                  <a:lnTo>
                    <a:pt x="145161" y="18034"/>
                  </a:lnTo>
                  <a:lnTo>
                    <a:pt x="147574" y="20574"/>
                  </a:lnTo>
                  <a:lnTo>
                    <a:pt x="148717" y="27051"/>
                  </a:lnTo>
                  <a:lnTo>
                    <a:pt x="148717" y="134620"/>
                  </a:lnTo>
                  <a:lnTo>
                    <a:pt x="74701" y="43815"/>
                  </a:lnTo>
                  <a:lnTo>
                    <a:pt x="45720" y="8255"/>
                  </a:lnTo>
                  <a:lnTo>
                    <a:pt x="0" y="8255"/>
                  </a:lnTo>
                  <a:lnTo>
                    <a:pt x="0" y="12827"/>
                  </a:lnTo>
                  <a:lnTo>
                    <a:pt x="4826" y="12827"/>
                  </a:lnTo>
                  <a:lnTo>
                    <a:pt x="8509" y="13208"/>
                  </a:lnTo>
                  <a:lnTo>
                    <a:pt x="15748" y="15494"/>
                  </a:lnTo>
                  <a:lnTo>
                    <a:pt x="19431" y="17145"/>
                  </a:lnTo>
                  <a:lnTo>
                    <a:pt x="21971" y="19050"/>
                  </a:lnTo>
                  <a:lnTo>
                    <a:pt x="24511" y="20828"/>
                  </a:lnTo>
                  <a:lnTo>
                    <a:pt x="28194" y="24638"/>
                  </a:lnTo>
                  <a:lnTo>
                    <a:pt x="33147" y="30353"/>
                  </a:lnTo>
                  <a:lnTo>
                    <a:pt x="33147" y="156972"/>
                  </a:lnTo>
                  <a:lnTo>
                    <a:pt x="32258" y="163068"/>
                  </a:lnTo>
                  <a:lnTo>
                    <a:pt x="30353" y="165608"/>
                  </a:lnTo>
                  <a:lnTo>
                    <a:pt x="27432" y="169926"/>
                  </a:lnTo>
                  <a:lnTo>
                    <a:pt x="22352" y="172085"/>
                  </a:lnTo>
                  <a:lnTo>
                    <a:pt x="9271" y="172085"/>
                  </a:lnTo>
                  <a:lnTo>
                    <a:pt x="9271" y="176784"/>
                  </a:lnTo>
                  <a:lnTo>
                    <a:pt x="67945" y="176784"/>
                  </a:lnTo>
                  <a:lnTo>
                    <a:pt x="67945" y="172085"/>
                  </a:lnTo>
                  <a:lnTo>
                    <a:pt x="55372" y="172085"/>
                  </a:lnTo>
                  <a:lnTo>
                    <a:pt x="50546" y="170434"/>
                  </a:lnTo>
                  <a:lnTo>
                    <a:pt x="47371" y="166878"/>
                  </a:lnTo>
                  <a:lnTo>
                    <a:pt x="45212" y="164338"/>
                  </a:lnTo>
                  <a:lnTo>
                    <a:pt x="44069" y="157861"/>
                  </a:lnTo>
                  <a:lnTo>
                    <a:pt x="44069" y="43815"/>
                  </a:lnTo>
                  <a:lnTo>
                    <a:pt x="155194" y="179451"/>
                  </a:lnTo>
                  <a:lnTo>
                    <a:pt x="159639" y="179451"/>
                  </a:lnTo>
                  <a:lnTo>
                    <a:pt x="159639" y="134620"/>
                  </a:lnTo>
                  <a:lnTo>
                    <a:pt x="159639" y="27940"/>
                  </a:lnTo>
                  <a:lnTo>
                    <a:pt x="160528" y="21971"/>
                  </a:lnTo>
                  <a:lnTo>
                    <a:pt x="162306" y="19304"/>
                  </a:lnTo>
                  <a:lnTo>
                    <a:pt x="165354" y="14986"/>
                  </a:lnTo>
                  <a:lnTo>
                    <a:pt x="170434" y="12827"/>
                  </a:lnTo>
                  <a:lnTo>
                    <a:pt x="183515" y="12827"/>
                  </a:lnTo>
                  <a:lnTo>
                    <a:pt x="183515" y="8255"/>
                  </a:lnTo>
                  <a:close/>
                </a:path>
                <a:path w="2247265" h="180975">
                  <a:moveTo>
                    <a:pt x="348615" y="137160"/>
                  </a:moveTo>
                  <a:lnTo>
                    <a:pt x="344805" y="134747"/>
                  </a:lnTo>
                  <a:lnTo>
                    <a:pt x="337426" y="144297"/>
                  </a:lnTo>
                  <a:lnTo>
                    <a:pt x="330352" y="152133"/>
                  </a:lnTo>
                  <a:lnTo>
                    <a:pt x="296240" y="169227"/>
                  </a:lnTo>
                  <a:lnTo>
                    <a:pt x="288290" y="169672"/>
                  </a:lnTo>
                  <a:lnTo>
                    <a:pt x="279044" y="169113"/>
                  </a:lnTo>
                  <a:lnTo>
                    <a:pt x="241769" y="149783"/>
                  </a:lnTo>
                  <a:lnTo>
                    <a:pt x="225640" y="106438"/>
                  </a:lnTo>
                  <a:lnTo>
                    <a:pt x="225171" y="95389"/>
                  </a:lnTo>
                  <a:lnTo>
                    <a:pt x="225666" y="82054"/>
                  </a:lnTo>
                  <a:lnTo>
                    <a:pt x="237223" y="40335"/>
                  </a:lnTo>
                  <a:lnTo>
                    <a:pt x="268668" y="15455"/>
                  </a:lnTo>
                  <a:lnTo>
                    <a:pt x="284607" y="13335"/>
                  </a:lnTo>
                  <a:lnTo>
                    <a:pt x="294246" y="14033"/>
                  </a:lnTo>
                  <a:lnTo>
                    <a:pt x="331546" y="39497"/>
                  </a:lnTo>
                  <a:lnTo>
                    <a:pt x="340868" y="61595"/>
                  </a:lnTo>
                  <a:lnTo>
                    <a:pt x="344805" y="61595"/>
                  </a:lnTo>
                  <a:lnTo>
                    <a:pt x="341668" y="16002"/>
                  </a:lnTo>
                  <a:lnTo>
                    <a:pt x="340868" y="4318"/>
                  </a:lnTo>
                  <a:lnTo>
                    <a:pt x="336550" y="4318"/>
                  </a:lnTo>
                  <a:lnTo>
                    <a:pt x="328422" y="16002"/>
                  </a:lnTo>
                  <a:lnTo>
                    <a:pt x="324612" y="16002"/>
                  </a:lnTo>
                  <a:lnTo>
                    <a:pt x="322199" y="15113"/>
                  </a:lnTo>
                  <a:lnTo>
                    <a:pt x="318643" y="13335"/>
                  </a:lnTo>
                  <a:lnTo>
                    <a:pt x="309740" y="9410"/>
                  </a:lnTo>
                  <a:lnTo>
                    <a:pt x="300761" y="6591"/>
                  </a:lnTo>
                  <a:lnTo>
                    <a:pt x="291744" y="4889"/>
                  </a:lnTo>
                  <a:lnTo>
                    <a:pt x="282702" y="4318"/>
                  </a:lnTo>
                  <a:lnTo>
                    <a:pt x="271145" y="5054"/>
                  </a:lnTo>
                  <a:lnTo>
                    <a:pt x="229958" y="22415"/>
                  </a:lnTo>
                  <a:lnTo>
                    <a:pt x="203225" y="59588"/>
                  </a:lnTo>
                  <a:lnTo>
                    <a:pt x="196850" y="95123"/>
                  </a:lnTo>
                  <a:lnTo>
                    <a:pt x="197916" y="110248"/>
                  </a:lnTo>
                  <a:lnTo>
                    <a:pt x="213995" y="149479"/>
                  </a:lnTo>
                  <a:lnTo>
                    <a:pt x="259118" y="178650"/>
                  </a:lnTo>
                  <a:lnTo>
                    <a:pt x="278892" y="180594"/>
                  </a:lnTo>
                  <a:lnTo>
                    <a:pt x="290118" y="179933"/>
                  </a:lnTo>
                  <a:lnTo>
                    <a:pt x="300570" y="177965"/>
                  </a:lnTo>
                  <a:lnTo>
                    <a:pt x="310210" y="174701"/>
                  </a:lnTo>
                  <a:lnTo>
                    <a:pt x="319024" y="170180"/>
                  </a:lnTo>
                  <a:lnTo>
                    <a:pt x="319709" y="169672"/>
                  </a:lnTo>
                  <a:lnTo>
                    <a:pt x="327228" y="164185"/>
                  </a:lnTo>
                  <a:lnTo>
                    <a:pt x="334911" y="156679"/>
                  </a:lnTo>
                  <a:lnTo>
                    <a:pt x="342036" y="147662"/>
                  </a:lnTo>
                  <a:lnTo>
                    <a:pt x="348615" y="137160"/>
                  </a:lnTo>
                  <a:close/>
                </a:path>
                <a:path w="2247265" h="180975">
                  <a:moveTo>
                    <a:pt x="506476" y="134493"/>
                  </a:moveTo>
                  <a:lnTo>
                    <a:pt x="501523" y="134493"/>
                  </a:lnTo>
                  <a:lnTo>
                    <a:pt x="497522" y="141732"/>
                  </a:lnTo>
                  <a:lnTo>
                    <a:pt x="493547" y="148018"/>
                  </a:lnTo>
                  <a:lnTo>
                    <a:pt x="473329" y="165481"/>
                  </a:lnTo>
                  <a:lnTo>
                    <a:pt x="469011" y="166878"/>
                  </a:lnTo>
                  <a:lnTo>
                    <a:pt x="462026" y="167513"/>
                  </a:lnTo>
                  <a:lnTo>
                    <a:pt x="419354" y="167513"/>
                  </a:lnTo>
                  <a:lnTo>
                    <a:pt x="411099" y="162306"/>
                  </a:lnTo>
                  <a:lnTo>
                    <a:pt x="410337" y="160655"/>
                  </a:lnTo>
                  <a:lnTo>
                    <a:pt x="410171" y="157734"/>
                  </a:lnTo>
                  <a:lnTo>
                    <a:pt x="410083" y="93103"/>
                  </a:lnTo>
                  <a:lnTo>
                    <a:pt x="454152" y="93103"/>
                  </a:lnTo>
                  <a:lnTo>
                    <a:pt x="470027" y="102362"/>
                  </a:lnTo>
                  <a:lnTo>
                    <a:pt x="471297" y="104775"/>
                  </a:lnTo>
                  <a:lnTo>
                    <a:pt x="472440" y="109982"/>
                  </a:lnTo>
                  <a:lnTo>
                    <a:pt x="473583" y="118237"/>
                  </a:lnTo>
                  <a:lnTo>
                    <a:pt x="478155" y="118237"/>
                  </a:lnTo>
                  <a:lnTo>
                    <a:pt x="478155" y="93103"/>
                  </a:lnTo>
                  <a:lnTo>
                    <a:pt x="478155" y="84074"/>
                  </a:lnTo>
                  <a:lnTo>
                    <a:pt x="478155" y="59563"/>
                  </a:lnTo>
                  <a:lnTo>
                    <a:pt x="473583" y="59563"/>
                  </a:lnTo>
                  <a:lnTo>
                    <a:pt x="473075" y="69088"/>
                  </a:lnTo>
                  <a:lnTo>
                    <a:pt x="470662" y="75819"/>
                  </a:lnTo>
                  <a:lnTo>
                    <a:pt x="466344" y="79641"/>
                  </a:lnTo>
                  <a:lnTo>
                    <a:pt x="463169" y="82550"/>
                  </a:lnTo>
                  <a:lnTo>
                    <a:pt x="456692" y="84074"/>
                  </a:lnTo>
                  <a:lnTo>
                    <a:pt x="410083" y="84074"/>
                  </a:lnTo>
                  <a:lnTo>
                    <a:pt x="410083" y="17399"/>
                  </a:lnTo>
                  <a:lnTo>
                    <a:pt x="464693" y="17399"/>
                  </a:lnTo>
                  <a:lnTo>
                    <a:pt x="488950" y="45085"/>
                  </a:lnTo>
                  <a:lnTo>
                    <a:pt x="493776" y="45085"/>
                  </a:lnTo>
                  <a:lnTo>
                    <a:pt x="492429" y="17399"/>
                  </a:lnTo>
                  <a:lnTo>
                    <a:pt x="491998" y="8255"/>
                  </a:lnTo>
                  <a:lnTo>
                    <a:pt x="362077" y="8255"/>
                  </a:lnTo>
                  <a:lnTo>
                    <a:pt x="362077" y="12827"/>
                  </a:lnTo>
                  <a:lnTo>
                    <a:pt x="375031" y="12827"/>
                  </a:lnTo>
                  <a:lnTo>
                    <a:pt x="379984" y="14478"/>
                  </a:lnTo>
                  <a:lnTo>
                    <a:pt x="382905" y="17780"/>
                  </a:lnTo>
                  <a:lnTo>
                    <a:pt x="385064" y="20320"/>
                  </a:lnTo>
                  <a:lnTo>
                    <a:pt x="386207" y="26797"/>
                  </a:lnTo>
                  <a:lnTo>
                    <a:pt x="386118" y="156083"/>
                  </a:lnTo>
                  <a:lnTo>
                    <a:pt x="379349" y="169291"/>
                  </a:lnTo>
                  <a:lnTo>
                    <a:pt x="375793" y="171196"/>
                  </a:lnTo>
                  <a:lnTo>
                    <a:pt x="371983" y="172085"/>
                  </a:lnTo>
                  <a:lnTo>
                    <a:pt x="362077" y="172085"/>
                  </a:lnTo>
                  <a:lnTo>
                    <a:pt x="362077" y="176784"/>
                  </a:lnTo>
                  <a:lnTo>
                    <a:pt x="491998" y="176784"/>
                  </a:lnTo>
                  <a:lnTo>
                    <a:pt x="495160" y="167513"/>
                  </a:lnTo>
                  <a:lnTo>
                    <a:pt x="506476" y="134493"/>
                  </a:lnTo>
                  <a:close/>
                </a:path>
                <a:path w="2247265" h="180975">
                  <a:moveTo>
                    <a:pt x="684276" y="172085"/>
                  </a:moveTo>
                  <a:lnTo>
                    <a:pt x="647179" y="150672"/>
                  </a:lnTo>
                  <a:lnTo>
                    <a:pt x="608965" y="97917"/>
                  </a:lnTo>
                  <a:lnTo>
                    <a:pt x="606679" y="94742"/>
                  </a:lnTo>
                  <a:lnTo>
                    <a:pt x="616572" y="91960"/>
                  </a:lnTo>
                  <a:lnTo>
                    <a:pt x="620801" y="90170"/>
                  </a:lnTo>
                  <a:lnTo>
                    <a:pt x="647458" y="59093"/>
                  </a:lnTo>
                  <a:lnTo>
                    <a:pt x="648081" y="51562"/>
                  </a:lnTo>
                  <a:lnTo>
                    <a:pt x="647522" y="44564"/>
                  </a:lnTo>
                  <a:lnTo>
                    <a:pt x="623735" y="14478"/>
                  </a:lnTo>
                  <a:lnTo>
                    <a:pt x="620141" y="13068"/>
                  </a:lnTo>
                  <a:lnTo>
                    <a:pt x="620141" y="53213"/>
                  </a:lnTo>
                  <a:lnTo>
                    <a:pt x="619379" y="60960"/>
                  </a:lnTo>
                  <a:lnTo>
                    <a:pt x="582904" y="89535"/>
                  </a:lnTo>
                  <a:lnTo>
                    <a:pt x="571627" y="90170"/>
                  </a:lnTo>
                  <a:lnTo>
                    <a:pt x="564642" y="90170"/>
                  </a:lnTo>
                  <a:lnTo>
                    <a:pt x="564642" y="20066"/>
                  </a:lnTo>
                  <a:lnTo>
                    <a:pt x="572770" y="18415"/>
                  </a:lnTo>
                  <a:lnTo>
                    <a:pt x="579374" y="17653"/>
                  </a:lnTo>
                  <a:lnTo>
                    <a:pt x="584200" y="17653"/>
                  </a:lnTo>
                  <a:lnTo>
                    <a:pt x="617677" y="38912"/>
                  </a:lnTo>
                  <a:lnTo>
                    <a:pt x="620141" y="53213"/>
                  </a:lnTo>
                  <a:lnTo>
                    <a:pt x="620141" y="13068"/>
                  </a:lnTo>
                  <a:lnTo>
                    <a:pt x="578104" y="8255"/>
                  </a:lnTo>
                  <a:lnTo>
                    <a:pt x="516636" y="8255"/>
                  </a:lnTo>
                  <a:lnTo>
                    <a:pt x="516636" y="12827"/>
                  </a:lnTo>
                  <a:lnTo>
                    <a:pt x="529336" y="12827"/>
                  </a:lnTo>
                  <a:lnTo>
                    <a:pt x="534162" y="14605"/>
                  </a:lnTo>
                  <a:lnTo>
                    <a:pt x="539750" y="20828"/>
                  </a:lnTo>
                  <a:lnTo>
                    <a:pt x="540727" y="26543"/>
                  </a:lnTo>
                  <a:lnTo>
                    <a:pt x="540816" y="156933"/>
                  </a:lnTo>
                  <a:lnTo>
                    <a:pt x="540004" y="162560"/>
                  </a:lnTo>
                  <a:lnTo>
                    <a:pt x="535178" y="169799"/>
                  </a:lnTo>
                  <a:lnTo>
                    <a:pt x="530098" y="172085"/>
                  </a:lnTo>
                  <a:lnTo>
                    <a:pt x="516636" y="172085"/>
                  </a:lnTo>
                  <a:lnTo>
                    <a:pt x="516636" y="176784"/>
                  </a:lnTo>
                  <a:lnTo>
                    <a:pt x="588899" y="176784"/>
                  </a:lnTo>
                  <a:lnTo>
                    <a:pt x="588899" y="172085"/>
                  </a:lnTo>
                  <a:lnTo>
                    <a:pt x="575945" y="172085"/>
                  </a:lnTo>
                  <a:lnTo>
                    <a:pt x="571246" y="170307"/>
                  </a:lnTo>
                  <a:lnTo>
                    <a:pt x="568071" y="166624"/>
                  </a:lnTo>
                  <a:lnTo>
                    <a:pt x="565785" y="164084"/>
                  </a:lnTo>
                  <a:lnTo>
                    <a:pt x="564705" y="157861"/>
                  </a:lnTo>
                  <a:lnTo>
                    <a:pt x="564642" y="97917"/>
                  </a:lnTo>
                  <a:lnTo>
                    <a:pt x="565912" y="98044"/>
                  </a:lnTo>
                  <a:lnTo>
                    <a:pt x="567182" y="98044"/>
                  </a:lnTo>
                  <a:lnTo>
                    <a:pt x="568452" y="98171"/>
                  </a:lnTo>
                  <a:lnTo>
                    <a:pt x="574675" y="98171"/>
                  </a:lnTo>
                  <a:lnTo>
                    <a:pt x="582295" y="97917"/>
                  </a:lnTo>
                  <a:lnTo>
                    <a:pt x="639318" y="176784"/>
                  </a:lnTo>
                  <a:lnTo>
                    <a:pt x="684276" y="176784"/>
                  </a:lnTo>
                  <a:lnTo>
                    <a:pt x="684276" y="172085"/>
                  </a:lnTo>
                  <a:close/>
                </a:path>
                <a:path w="2247265" h="180975">
                  <a:moveTo>
                    <a:pt x="815340" y="47752"/>
                  </a:moveTo>
                  <a:lnTo>
                    <a:pt x="813943" y="18796"/>
                  </a:lnTo>
                  <a:lnTo>
                    <a:pt x="813435" y="8255"/>
                  </a:lnTo>
                  <a:lnTo>
                    <a:pt x="675894" y="8255"/>
                  </a:lnTo>
                  <a:lnTo>
                    <a:pt x="673989" y="47752"/>
                  </a:lnTo>
                  <a:lnTo>
                    <a:pt x="678688" y="47752"/>
                  </a:lnTo>
                  <a:lnTo>
                    <a:pt x="679196" y="40132"/>
                  </a:lnTo>
                  <a:lnTo>
                    <a:pt x="681101" y="34036"/>
                  </a:lnTo>
                  <a:lnTo>
                    <a:pt x="687197" y="25146"/>
                  </a:lnTo>
                  <a:lnTo>
                    <a:pt x="690880" y="22098"/>
                  </a:lnTo>
                  <a:lnTo>
                    <a:pt x="695198" y="20574"/>
                  </a:lnTo>
                  <a:lnTo>
                    <a:pt x="698500" y="19304"/>
                  </a:lnTo>
                  <a:lnTo>
                    <a:pt x="704088" y="18796"/>
                  </a:lnTo>
                  <a:lnTo>
                    <a:pt x="732282" y="18796"/>
                  </a:lnTo>
                  <a:lnTo>
                    <a:pt x="732193" y="157480"/>
                  </a:lnTo>
                  <a:lnTo>
                    <a:pt x="731266" y="163068"/>
                  </a:lnTo>
                  <a:lnTo>
                    <a:pt x="729488" y="165608"/>
                  </a:lnTo>
                  <a:lnTo>
                    <a:pt x="726567" y="169926"/>
                  </a:lnTo>
                  <a:lnTo>
                    <a:pt x="721487" y="172085"/>
                  </a:lnTo>
                  <a:lnTo>
                    <a:pt x="708406" y="172085"/>
                  </a:lnTo>
                  <a:lnTo>
                    <a:pt x="708406" y="176784"/>
                  </a:lnTo>
                  <a:lnTo>
                    <a:pt x="779780" y="176784"/>
                  </a:lnTo>
                  <a:lnTo>
                    <a:pt x="779780" y="172085"/>
                  </a:lnTo>
                  <a:lnTo>
                    <a:pt x="767461" y="172085"/>
                  </a:lnTo>
                  <a:lnTo>
                    <a:pt x="762635" y="170434"/>
                  </a:lnTo>
                  <a:lnTo>
                    <a:pt x="757174" y="164338"/>
                  </a:lnTo>
                  <a:lnTo>
                    <a:pt x="756031" y="157861"/>
                  </a:lnTo>
                  <a:lnTo>
                    <a:pt x="756031" y="18796"/>
                  </a:lnTo>
                  <a:lnTo>
                    <a:pt x="786765" y="18796"/>
                  </a:lnTo>
                  <a:lnTo>
                    <a:pt x="792353" y="19939"/>
                  </a:lnTo>
                  <a:lnTo>
                    <a:pt x="810641" y="47752"/>
                  </a:lnTo>
                  <a:lnTo>
                    <a:pt x="815340" y="47752"/>
                  </a:lnTo>
                  <a:close/>
                </a:path>
                <a:path w="2247265" h="180975">
                  <a:moveTo>
                    <a:pt x="1033297" y="111328"/>
                  </a:moveTo>
                  <a:lnTo>
                    <a:pt x="901700" y="111328"/>
                  </a:lnTo>
                  <a:lnTo>
                    <a:pt x="901700" y="120396"/>
                  </a:lnTo>
                  <a:lnTo>
                    <a:pt x="1033297" y="120396"/>
                  </a:lnTo>
                  <a:lnTo>
                    <a:pt x="1033297" y="111328"/>
                  </a:lnTo>
                  <a:close/>
                </a:path>
                <a:path w="2247265" h="180975">
                  <a:moveTo>
                    <a:pt x="1299083" y="8255"/>
                  </a:moveTo>
                  <a:lnTo>
                    <a:pt x="1240409" y="8255"/>
                  </a:lnTo>
                  <a:lnTo>
                    <a:pt x="1240409" y="12827"/>
                  </a:lnTo>
                  <a:lnTo>
                    <a:pt x="1252855" y="12827"/>
                  </a:lnTo>
                  <a:lnTo>
                    <a:pt x="1257681" y="14605"/>
                  </a:lnTo>
                  <a:lnTo>
                    <a:pt x="1260729" y="18034"/>
                  </a:lnTo>
                  <a:lnTo>
                    <a:pt x="1263142" y="20574"/>
                  </a:lnTo>
                  <a:lnTo>
                    <a:pt x="1264285" y="27051"/>
                  </a:lnTo>
                  <a:lnTo>
                    <a:pt x="1264285" y="134620"/>
                  </a:lnTo>
                  <a:lnTo>
                    <a:pt x="1190269" y="43815"/>
                  </a:lnTo>
                  <a:lnTo>
                    <a:pt x="1161288" y="8255"/>
                  </a:lnTo>
                  <a:lnTo>
                    <a:pt x="1115568" y="8255"/>
                  </a:lnTo>
                  <a:lnTo>
                    <a:pt x="1115568" y="12827"/>
                  </a:lnTo>
                  <a:lnTo>
                    <a:pt x="1120394" y="12827"/>
                  </a:lnTo>
                  <a:lnTo>
                    <a:pt x="1124077" y="13208"/>
                  </a:lnTo>
                  <a:lnTo>
                    <a:pt x="1131316" y="15494"/>
                  </a:lnTo>
                  <a:lnTo>
                    <a:pt x="1134999" y="17145"/>
                  </a:lnTo>
                  <a:lnTo>
                    <a:pt x="1137539" y="19050"/>
                  </a:lnTo>
                  <a:lnTo>
                    <a:pt x="1140079" y="20828"/>
                  </a:lnTo>
                  <a:lnTo>
                    <a:pt x="1143762" y="24638"/>
                  </a:lnTo>
                  <a:lnTo>
                    <a:pt x="1148715" y="30353"/>
                  </a:lnTo>
                  <a:lnTo>
                    <a:pt x="1148715" y="156972"/>
                  </a:lnTo>
                  <a:lnTo>
                    <a:pt x="1147826" y="163068"/>
                  </a:lnTo>
                  <a:lnTo>
                    <a:pt x="1145921" y="165608"/>
                  </a:lnTo>
                  <a:lnTo>
                    <a:pt x="1143000" y="169926"/>
                  </a:lnTo>
                  <a:lnTo>
                    <a:pt x="1137920" y="172085"/>
                  </a:lnTo>
                  <a:lnTo>
                    <a:pt x="1124839" y="172085"/>
                  </a:lnTo>
                  <a:lnTo>
                    <a:pt x="1124839" y="176784"/>
                  </a:lnTo>
                  <a:lnTo>
                    <a:pt x="1183513" y="176784"/>
                  </a:lnTo>
                  <a:lnTo>
                    <a:pt x="1183513" y="172085"/>
                  </a:lnTo>
                  <a:lnTo>
                    <a:pt x="1170940" y="172085"/>
                  </a:lnTo>
                  <a:lnTo>
                    <a:pt x="1166114" y="170434"/>
                  </a:lnTo>
                  <a:lnTo>
                    <a:pt x="1162939" y="166878"/>
                  </a:lnTo>
                  <a:lnTo>
                    <a:pt x="1160780" y="164338"/>
                  </a:lnTo>
                  <a:lnTo>
                    <a:pt x="1159637" y="157861"/>
                  </a:lnTo>
                  <a:lnTo>
                    <a:pt x="1159637" y="43815"/>
                  </a:lnTo>
                  <a:lnTo>
                    <a:pt x="1270762" y="179451"/>
                  </a:lnTo>
                  <a:lnTo>
                    <a:pt x="1275207" y="179451"/>
                  </a:lnTo>
                  <a:lnTo>
                    <a:pt x="1275207" y="134620"/>
                  </a:lnTo>
                  <a:lnTo>
                    <a:pt x="1275207" y="27940"/>
                  </a:lnTo>
                  <a:lnTo>
                    <a:pt x="1276096" y="21971"/>
                  </a:lnTo>
                  <a:lnTo>
                    <a:pt x="1277874" y="19304"/>
                  </a:lnTo>
                  <a:lnTo>
                    <a:pt x="1280922" y="14986"/>
                  </a:lnTo>
                  <a:lnTo>
                    <a:pt x="1286002" y="12827"/>
                  </a:lnTo>
                  <a:lnTo>
                    <a:pt x="1299083" y="12827"/>
                  </a:lnTo>
                  <a:lnTo>
                    <a:pt x="1299083" y="8255"/>
                  </a:lnTo>
                  <a:close/>
                </a:path>
                <a:path w="2247265" h="180975">
                  <a:moveTo>
                    <a:pt x="1409065" y="105803"/>
                  </a:moveTo>
                  <a:lnTo>
                    <a:pt x="1408493" y="98564"/>
                  </a:lnTo>
                  <a:lnTo>
                    <a:pt x="1408277" y="95745"/>
                  </a:lnTo>
                  <a:lnTo>
                    <a:pt x="1405953" y="86766"/>
                  </a:lnTo>
                  <a:lnTo>
                    <a:pt x="1383030" y="62763"/>
                  </a:lnTo>
                  <a:lnTo>
                    <a:pt x="1383030" y="98564"/>
                  </a:lnTo>
                  <a:lnTo>
                    <a:pt x="1330325" y="98564"/>
                  </a:lnTo>
                  <a:lnTo>
                    <a:pt x="1331214" y="89039"/>
                  </a:lnTo>
                  <a:lnTo>
                    <a:pt x="1334389" y="81534"/>
                  </a:lnTo>
                  <a:lnTo>
                    <a:pt x="1345311" y="70878"/>
                  </a:lnTo>
                  <a:lnTo>
                    <a:pt x="1351407" y="68199"/>
                  </a:lnTo>
                  <a:lnTo>
                    <a:pt x="1362837" y="68199"/>
                  </a:lnTo>
                  <a:lnTo>
                    <a:pt x="1367028" y="69596"/>
                  </a:lnTo>
                  <a:lnTo>
                    <a:pt x="1371219" y="72263"/>
                  </a:lnTo>
                  <a:lnTo>
                    <a:pt x="1375283" y="74815"/>
                  </a:lnTo>
                  <a:lnTo>
                    <a:pt x="1383030" y="98564"/>
                  </a:lnTo>
                  <a:lnTo>
                    <a:pt x="1383030" y="62763"/>
                  </a:lnTo>
                  <a:lnTo>
                    <a:pt x="1382712" y="62585"/>
                  </a:lnTo>
                  <a:lnTo>
                    <a:pt x="1374419" y="60223"/>
                  </a:lnTo>
                  <a:lnTo>
                    <a:pt x="1365250" y="59436"/>
                  </a:lnTo>
                  <a:lnTo>
                    <a:pt x="1354404" y="60464"/>
                  </a:lnTo>
                  <a:lnTo>
                    <a:pt x="1321130" y="84696"/>
                  </a:lnTo>
                  <a:lnTo>
                    <a:pt x="1312672" y="121285"/>
                  </a:lnTo>
                  <a:lnTo>
                    <a:pt x="1313586" y="134112"/>
                  </a:lnTo>
                  <a:lnTo>
                    <a:pt x="1334960" y="171221"/>
                  </a:lnTo>
                  <a:lnTo>
                    <a:pt x="1362456" y="180213"/>
                  </a:lnTo>
                  <a:lnTo>
                    <a:pt x="1371473" y="179336"/>
                  </a:lnTo>
                  <a:lnTo>
                    <a:pt x="1379702" y="176707"/>
                  </a:lnTo>
                  <a:lnTo>
                    <a:pt x="1387144" y="172339"/>
                  </a:lnTo>
                  <a:lnTo>
                    <a:pt x="1393825" y="166243"/>
                  </a:lnTo>
                  <a:lnTo>
                    <a:pt x="1398803" y="159893"/>
                  </a:lnTo>
                  <a:lnTo>
                    <a:pt x="1399501" y="159016"/>
                  </a:lnTo>
                  <a:lnTo>
                    <a:pt x="1403921" y="151472"/>
                  </a:lnTo>
                  <a:lnTo>
                    <a:pt x="1407109" y="143548"/>
                  </a:lnTo>
                  <a:lnTo>
                    <a:pt x="1409065" y="135255"/>
                  </a:lnTo>
                  <a:lnTo>
                    <a:pt x="1405128" y="132715"/>
                  </a:lnTo>
                  <a:lnTo>
                    <a:pt x="1401445" y="142621"/>
                  </a:lnTo>
                  <a:lnTo>
                    <a:pt x="1396873" y="149733"/>
                  </a:lnTo>
                  <a:lnTo>
                    <a:pt x="1391285" y="153797"/>
                  </a:lnTo>
                  <a:lnTo>
                    <a:pt x="1385824" y="157861"/>
                  </a:lnTo>
                  <a:lnTo>
                    <a:pt x="1379347" y="159893"/>
                  </a:lnTo>
                  <a:lnTo>
                    <a:pt x="1371854" y="159893"/>
                  </a:lnTo>
                  <a:lnTo>
                    <a:pt x="1363726" y="159016"/>
                  </a:lnTo>
                  <a:lnTo>
                    <a:pt x="1333385" y="128384"/>
                  </a:lnTo>
                  <a:lnTo>
                    <a:pt x="1330325" y="105803"/>
                  </a:lnTo>
                  <a:lnTo>
                    <a:pt x="1409065" y="105803"/>
                  </a:lnTo>
                  <a:close/>
                </a:path>
                <a:path w="2247265" h="180975">
                  <a:moveTo>
                    <a:pt x="1597533" y="62877"/>
                  </a:moveTo>
                  <a:lnTo>
                    <a:pt x="1561592" y="62877"/>
                  </a:lnTo>
                  <a:lnTo>
                    <a:pt x="1561592" y="67437"/>
                  </a:lnTo>
                  <a:lnTo>
                    <a:pt x="1566291" y="67703"/>
                  </a:lnTo>
                  <a:lnTo>
                    <a:pt x="1569466" y="68326"/>
                  </a:lnTo>
                  <a:lnTo>
                    <a:pt x="1571117" y="69596"/>
                  </a:lnTo>
                  <a:lnTo>
                    <a:pt x="1572641" y="70878"/>
                  </a:lnTo>
                  <a:lnTo>
                    <a:pt x="1573530" y="72263"/>
                  </a:lnTo>
                  <a:lnTo>
                    <a:pt x="1573530" y="76466"/>
                  </a:lnTo>
                  <a:lnTo>
                    <a:pt x="1572641" y="80010"/>
                  </a:lnTo>
                  <a:lnTo>
                    <a:pt x="1570990" y="84455"/>
                  </a:lnTo>
                  <a:lnTo>
                    <a:pt x="1546987" y="147574"/>
                  </a:lnTo>
                  <a:lnTo>
                    <a:pt x="1531213" y="107569"/>
                  </a:lnTo>
                  <a:lnTo>
                    <a:pt x="1521206" y="82169"/>
                  </a:lnTo>
                  <a:lnTo>
                    <a:pt x="1520571" y="80403"/>
                  </a:lnTo>
                  <a:lnTo>
                    <a:pt x="1520190" y="78752"/>
                  </a:lnTo>
                  <a:lnTo>
                    <a:pt x="1520190" y="74168"/>
                  </a:lnTo>
                  <a:lnTo>
                    <a:pt x="1520952" y="72009"/>
                  </a:lnTo>
                  <a:lnTo>
                    <a:pt x="1522730" y="70751"/>
                  </a:lnTo>
                  <a:lnTo>
                    <a:pt x="1525143" y="68834"/>
                  </a:lnTo>
                  <a:lnTo>
                    <a:pt x="1529334" y="67703"/>
                  </a:lnTo>
                  <a:lnTo>
                    <a:pt x="1535303" y="67437"/>
                  </a:lnTo>
                  <a:lnTo>
                    <a:pt x="1535303" y="62877"/>
                  </a:lnTo>
                  <a:lnTo>
                    <a:pt x="1481201" y="62877"/>
                  </a:lnTo>
                  <a:lnTo>
                    <a:pt x="1481201" y="67437"/>
                  </a:lnTo>
                  <a:lnTo>
                    <a:pt x="1486154" y="67703"/>
                  </a:lnTo>
                  <a:lnTo>
                    <a:pt x="1489583" y="68465"/>
                  </a:lnTo>
                  <a:lnTo>
                    <a:pt x="1491361" y="69596"/>
                  </a:lnTo>
                  <a:lnTo>
                    <a:pt x="1494536" y="71501"/>
                  </a:lnTo>
                  <a:lnTo>
                    <a:pt x="1497203" y="74930"/>
                  </a:lnTo>
                  <a:lnTo>
                    <a:pt x="1499273" y="80010"/>
                  </a:lnTo>
                  <a:lnTo>
                    <a:pt x="1505585" y="96647"/>
                  </a:lnTo>
                  <a:lnTo>
                    <a:pt x="1481201" y="149987"/>
                  </a:lnTo>
                  <a:lnTo>
                    <a:pt x="1456817" y="84455"/>
                  </a:lnTo>
                  <a:lnTo>
                    <a:pt x="1455420" y="80899"/>
                  </a:lnTo>
                  <a:lnTo>
                    <a:pt x="1454658" y="77724"/>
                  </a:lnTo>
                  <a:lnTo>
                    <a:pt x="1454658" y="72898"/>
                  </a:lnTo>
                  <a:lnTo>
                    <a:pt x="1465326" y="67437"/>
                  </a:lnTo>
                  <a:lnTo>
                    <a:pt x="1465326" y="62877"/>
                  </a:lnTo>
                  <a:lnTo>
                    <a:pt x="1417701" y="62877"/>
                  </a:lnTo>
                  <a:lnTo>
                    <a:pt x="1417701" y="67437"/>
                  </a:lnTo>
                  <a:lnTo>
                    <a:pt x="1422654" y="68580"/>
                  </a:lnTo>
                  <a:lnTo>
                    <a:pt x="1426337" y="70116"/>
                  </a:lnTo>
                  <a:lnTo>
                    <a:pt x="1430909" y="74422"/>
                  </a:lnTo>
                  <a:lnTo>
                    <a:pt x="1433322" y="78486"/>
                  </a:lnTo>
                  <a:lnTo>
                    <a:pt x="1435735" y="84455"/>
                  </a:lnTo>
                  <a:lnTo>
                    <a:pt x="1472184" y="180213"/>
                  </a:lnTo>
                  <a:lnTo>
                    <a:pt x="1476756" y="180213"/>
                  </a:lnTo>
                  <a:lnTo>
                    <a:pt x="1490599" y="149987"/>
                  </a:lnTo>
                  <a:lnTo>
                    <a:pt x="1510030" y="107569"/>
                  </a:lnTo>
                  <a:lnTo>
                    <a:pt x="1538478" y="180213"/>
                  </a:lnTo>
                  <a:lnTo>
                    <a:pt x="1543558" y="180213"/>
                  </a:lnTo>
                  <a:lnTo>
                    <a:pt x="1582966" y="78486"/>
                  </a:lnTo>
                  <a:lnTo>
                    <a:pt x="1597533" y="67437"/>
                  </a:lnTo>
                  <a:lnTo>
                    <a:pt x="1597533" y="62877"/>
                  </a:lnTo>
                  <a:close/>
                </a:path>
                <a:path w="2247265" h="180975">
                  <a:moveTo>
                    <a:pt x="1861439" y="91567"/>
                  </a:moveTo>
                  <a:lnTo>
                    <a:pt x="1849374" y="45339"/>
                  </a:lnTo>
                  <a:lnTo>
                    <a:pt x="1833118" y="26416"/>
                  </a:lnTo>
                  <a:lnTo>
                    <a:pt x="1833118" y="92837"/>
                  </a:lnTo>
                  <a:lnTo>
                    <a:pt x="1831924" y="109270"/>
                  </a:lnTo>
                  <a:lnTo>
                    <a:pt x="1814068" y="147828"/>
                  </a:lnTo>
                  <a:lnTo>
                    <a:pt x="1780019" y="166763"/>
                  </a:lnTo>
                  <a:lnTo>
                    <a:pt x="1766189" y="168021"/>
                  </a:lnTo>
                  <a:lnTo>
                    <a:pt x="1760537" y="167817"/>
                  </a:lnTo>
                  <a:lnTo>
                    <a:pt x="1754263" y="167170"/>
                  </a:lnTo>
                  <a:lnTo>
                    <a:pt x="1747342" y="166103"/>
                  </a:lnTo>
                  <a:lnTo>
                    <a:pt x="1739773" y="164592"/>
                  </a:lnTo>
                  <a:lnTo>
                    <a:pt x="1739773" y="21209"/>
                  </a:lnTo>
                  <a:lnTo>
                    <a:pt x="1746719" y="19697"/>
                  </a:lnTo>
                  <a:lnTo>
                    <a:pt x="1753273" y="18580"/>
                  </a:lnTo>
                  <a:lnTo>
                    <a:pt x="1759432" y="17894"/>
                  </a:lnTo>
                  <a:lnTo>
                    <a:pt x="1765173" y="17653"/>
                  </a:lnTo>
                  <a:lnTo>
                    <a:pt x="1779435" y="18923"/>
                  </a:lnTo>
                  <a:lnTo>
                    <a:pt x="1814068" y="37846"/>
                  </a:lnTo>
                  <a:lnTo>
                    <a:pt x="1831924" y="76327"/>
                  </a:lnTo>
                  <a:lnTo>
                    <a:pt x="1833118" y="92837"/>
                  </a:lnTo>
                  <a:lnTo>
                    <a:pt x="1833118" y="26416"/>
                  </a:lnTo>
                  <a:lnTo>
                    <a:pt x="1827085" y="21767"/>
                  </a:lnTo>
                  <a:lnTo>
                    <a:pt x="1819402" y="17653"/>
                  </a:lnTo>
                  <a:lnTo>
                    <a:pt x="1817751" y="16764"/>
                  </a:lnTo>
                  <a:lnTo>
                    <a:pt x="1806790" y="13030"/>
                  </a:lnTo>
                  <a:lnTo>
                    <a:pt x="1793557" y="10375"/>
                  </a:lnTo>
                  <a:lnTo>
                    <a:pt x="1778025" y="8788"/>
                  </a:lnTo>
                  <a:lnTo>
                    <a:pt x="1760220" y="8255"/>
                  </a:lnTo>
                  <a:lnTo>
                    <a:pt x="1691640" y="8255"/>
                  </a:lnTo>
                  <a:lnTo>
                    <a:pt x="1691640" y="12827"/>
                  </a:lnTo>
                  <a:lnTo>
                    <a:pt x="1704340" y="12827"/>
                  </a:lnTo>
                  <a:lnTo>
                    <a:pt x="1709166" y="14605"/>
                  </a:lnTo>
                  <a:lnTo>
                    <a:pt x="1712468" y="18288"/>
                  </a:lnTo>
                  <a:lnTo>
                    <a:pt x="1714754" y="20955"/>
                  </a:lnTo>
                  <a:lnTo>
                    <a:pt x="1715897" y="27559"/>
                  </a:lnTo>
                  <a:lnTo>
                    <a:pt x="1715858" y="156667"/>
                  </a:lnTo>
                  <a:lnTo>
                    <a:pt x="1715008" y="162560"/>
                  </a:lnTo>
                  <a:lnTo>
                    <a:pt x="1713103" y="165354"/>
                  </a:lnTo>
                  <a:lnTo>
                    <a:pt x="1710182" y="169799"/>
                  </a:lnTo>
                  <a:lnTo>
                    <a:pt x="1705102" y="172085"/>
                  </a:lnTo>
                  <a:lnTo>
                    <a:pt x="1691640" y="172085"/>
                  </a:lnTo>
                  <a:lnTo>
                    <a:pt x="1691640" y="176784"/>
                  </a:lnTo>
                  <a:lnTo>
                    <a:pt x="1766951" y="176784"/>
                  </a:lnTo>
                  <a:lnTo>
                    <a:pt x="1789950" y="175133"/>
                  </a:lnTo>
                  <a:lnTo>
                    <a:pt x="1809800" y="170154"/>
                  </a:lnTo>
                  <a:lnTo>
                    <a:pt x="1814118" y="168021"/>
                  </a:lnTo>
                  <a:lnTo>
                    <a:pt x="1826526" y="161899"/>
                  </a:lnTo>
                  <a:lnTo>
                    <a:pt x="1840103" y="150368"/>
                  </a:lnTo>
                  <a:lnTo>
                    <a:pt x="1849437" y="137845"/>
                  </a:lnTo>
                  <a:lnTo>
                    <a:pt x="1856105" y="123875"/>
                  </a:lnTo>
                  <a:lnTo>
                    <a:pt x="1860105" y="108458"/>
                  </a:lnTo>
                  <a:lnTo>
                    <a:pt x="1861439" y="91567"/>
                  </a:lnTo>
                  <a:close/>
                </a:path>
                <a:path w="2247265" h="180975">
                  <a:moveTo>
                    <a:pt x="1977517" y="105803"/>
                  </a:moveTo>
                  <a:lnTo>
                    <a:pt x="1976945" y="98564"/>
                  </a:lnTo>
                  <a:lnTo>
                    <a:pt x="1976729" y="95745"/>
                  </a:lnTo>
                  <a:lnTo>
                    <a:pt x="1974405" y="86766"/>
                  </a:lnTo>
                  <a:lnTo>
                    <a:pt x="1951482" y="62763"/>
                  </a:lnTo>
                  <a:lnTo>
                    <a:pt x="1951482" y="98564"/>
                  </a:lnTo>
                  <a:lnTo>
                    <a:pt x="1898777" y="98564"/>
                  </a:lnTo>
                  <a:lnTo>
                    <a:pt x="1899666" y="89039"/>
                  </a:lnTo>
                  <a:lnTo>
                    <a:pt x="1902841" y="81534"/>
                  </a:lnTo>
                  <a:lnTo>
                    <a:pt x="1913763" y="70878"/>
                  </a:lnTo>
                  <a:lnTo>
                    <a:pt x="1919859" y="68199"/>
                  </a:lnTo>
                  <a:lnTo>
                    <a:pt x="1931289" y="68199"/>
                  </a:lnTo>
                  <a:lnTo>
                    <a:pt x="1935480" y="69596"/>
                  </a:lnTo>
                  <a:lnTo>
                    <a:pt x="1939671" y="72263"/>
                  </a:lnTo>
                  <a:lnTo>
                    <a:pt x="1943735" y="74815"/>
                  </a:lnTo>
                  <a:lnTo>
                    <a:pt x="1951482" y="98564"/>
                  </a:lnTo>
                  <a:lnTo>
                    <a:pt x="1951482" y="62763"/>
                  </a:lnTo>
                  <a:lnTo>
                    <a:pt x="1951164" y="62585"/>
                  </a:lnTo>
                  <a:lnTo>
                    <a:pt x="1942871" y="60223"/>
                  </a:lnTo>
                  <a:lnTo>
                    <a:pt x="1933702" y="59436"/>
                  </a:lnTo>
                  <a:lnTo>
                    <a:pt x="1922856" y="60464"/>
                  </a:lnTo>
                  <a:lnTo>
                    <a:pt x="1889582" y="84696"/>
                  </a:lnTo>
                  <a:lnTo>
                    <a:pt x="1881124" y="121285"/>
                  </a:lnTo>
                  <a:lnTo>
                    <a:pt x="1882038" y="134112"/>
                  </a:lnTo>
                  <a:lnTo>
                    <a:pt x="1903412" y="171221"/>
                  </a:lnTo>
                  <a:lnTo>
                    <a:pt x="1930908" y="180213"/>
                  </a:lnTo>
                  <a:lnTo>
                    <a:pt x="1939925" y="179336"/>
                  </a:lnTo>
                  <a:lnTo>
                    <a:pt x="1948154" y="176707"/>
                  </a:lnTo>
                  <a:lnTo>
                    <a:pt x="1955596" y="172339"/>
                  </a:lnTo>
                  <a:lnTo>
                    <a:pt x="1962277" y="166243"/>
                  </a:lnTo>
                  <a:lnTo>
                    <a:pt x="1967255" y="159893"/>
                  </a:lnTo>
                  <a:lnTo>
                    <a:pt x="1967953" y="159016"/>
                  </a:lnTo>
                  <a:lnTo>
                    <a:pt x="1972373" y="151472"/>
                  </a:lnTo>
                  <a:lnTo>
                    <a:pt x="1975561" y="143548"/>
                  </a:lnTo>
                  <a:lnTo>
                    <a:pt x="1977517" y="135255"/>
                  </a:lnTo>
                  <a:lnTo>
                    <a:pt x="1973580" y="132715"/>
                  </a:lnTo>
                  <a:lnTo>
                    <a:pt x="1969897" y="142621"/>
                  </a:lnTo>
                  <a:lnTo>
                    <a:pt x="1965325" y="149733"/>
                  </a:lnTo>
                  <a:lnTo>
                    <a:pt x="1959737" y="153797"/>
                  </a:lnTo>
                  <a:lnTo>
                    <a:pt x="1954276" y="157861"/>
                  </a:lnTo>
                  <a:lnTo>
                    <a:pt x="1947799" y="159893"/>
                  </a:lnTo>
                  <a:lnTo>
                    <a:pt x="1940306" y="159893"/>
                  </a:lnTo>
                  <a:lnTo>
                    <a:pt x="1932178" y="159016"/>
                  </a:lnTo>
                  <a:lnTo>
                    <a:pt x="1901837" y="128384"/>
                  </a:lnTo>
                  <a:lnTo>
                    <a:pt x="1898777" y="105803"/>
                  </a:lnTo>
                  <a:lnTo>
                    <a:pt x="1977517" y="105803"/>
                  </a:lnTo>
                  <a:close/>
                </a:path>
                <a:path w="2247265" h="180975">
                  <a:moveTo>
                    <a:pt x="2050034" y="172212"/>
                  </a:moveTo>
                  <a:lnTo>
                    <a:pt x="2044052" y="172212"/>
                  </a:lnTo>
                  <a:lnTo>
                    <a:pt x="2040128" y="171704"/>
                  </a:lnTo>
                  <a:lnTo>
                    <a:pt x="2037969" y="170434"/>
                  </a:lnTo>
                  <a:lnTo>
                    <a:pt x="2035810" y="169291"/>
                  </a:lnTo>
                  <a:lnTo>
                    <a:pt x="2034159" y="167513"/>
                  </a:lnTo>
                  <a:lnTo>
                    <a:pt x="2033130" y="165227"/>
                  </a:lnTo>
                  <a:lnTo>
                    <a:pt x="2032127" y="162814"/>
                  </a:lnTo>
                  <a:lnTo>
                    <a:pt x="2031619" y="158115"/>
                  </a:lnTo>
                  <a:lnTo>
                    <a:pt x="2031619" y="16256"/>
                  </a:lnTo>
                  <a:lnTo>
                    <a:pt x="2031619" y="0"/>
                  </a:lnTo>
                  <a:lnTo>
                    <a:pt x="2026031" y="0"/>
                  </a:lnTo>
                  <a:lnTo>
                    <a:pt x="1992122" y="13970"/>
                  </a:lnTo>
                  <a:lnTo>
                    <a:pt x="1994154" y="18288"/>
                  </a:lnTo>
                  <a:lnTo>
                    <a:pt x="1997456" y="16891"/>
                  </a:lnTo>
                  <a:lnTo>
                    <a:pt x="2000250" y="16256"/>
                  </a:lnTo>
                  <a:lnTo>
                    <a:pt x="2004428" y="16256"/>
                  </a:lnTo>
                  <a:lnTo>
                    <a:pt x="2005952" y="16891"/>
                  </a:lnTo>
                  <a:lnTo>
                    <a:pt x="2010905" y="34798"/>
                  </a:lnTo>
                  <a:lnTo>
                    <a:pt x="2010892" y="158115"/>
                  </a:lnTo>
                  <a:lnTo>
                    <a:pt x="1999361" y="172212"/>
                  </a:lnTo>
                  <a:lnTo>
                    <a:pt x="1994154" y="172212"/>
                  </a:lnTo>
                  <a:lnTo>
                    <a:pt x="1994154" y="176784"/>
                  </a:lnTo>
                  <a:lnTo>
                    <a:pt x="2050034" y="176784"/>
                  </a:lnTo>
                  <a:lnTo>
                    <a:pt x="2050034" y="172212"/>
                  </a:lnTo>
                  <a:close/>
                </a:path>
                <a:path w="2247265" h="180975">
                  <a:moveTo>
                    <a:pt x="2180209" y="172212"/>
                  </a:moveTo>
                  <a:lnTo>
                    <a:pt x="2174875" y="172212"/>
                  </a:lnTo>
                  <a:lnTo>
                    <a:pt x="2171319" y="171704"/>
                  </a:lnTo>
                  <a:lnTo>
                    <a:pt x="2169287" y="170561"/>
                  </a:lnTo>
                  <a:lnTo>
                    <a:pt x="2167255" y="169291"/>
                  </a:lnTo>
                  <a:lnTo>
                    <a:pt x="2165858" y="167767"/>
                  </a:lnTo>
                  <a:lnTo>
                    <a:pt x="2165096" y="165735"/>
                  </a:lnTo>
                  <a:lnTo>
                    <a:pt x="2163953" y="163195"/>
                  </a:lnTo>
                  <a:lnTo>
                    <a:pt x="2163381" y="158750"/>
                  </a:lnTo>
                  <a:lnTo>
                    <a:pt x="2163318" y="110744"/>
                  </a:lnTo>
                  <a:lnTo>
                    <a:pt x="2163165" y="101003"/>
                  </a:lnTo>
                  <a:lnTo>
                    <a:pt x="2150618" y="64897"/>
                  </a:lnTo>
                  <a:lnTo>
                    <a:pt x="2146046" y="61353"/>
                  </a:lnTo>
                  <a:lnTo>
                    <a:pt x="2140458" y="59563"/>
                  </a:lnTo>
                  <a:lnTo>
                    <a:pt x="2128647" y="59563"/>
                  </a:lnTo>
                  <a:lnTo>
                    <a:pt x="2096008" y="83312"/>
                  </a:lnTo>
                  <a:lnTo>
                    <a:pt x="2096008" y="16256"/>
                  </a:lnTo>
                  <a:lnTo>
                    <a:pt x="2096008" y="0"/>
                  </a:lnTo>
                  <a:lnTo>
                    <a:pt x="2090280" y="0"/>
                  </a:lnTo>
                  <a:lnTo>
                    <a:pt x="2056257" y="13970"/>
                  </a:lnTo>
                  <a:lnTo>
                    <a:pt x="2057908" y="18288"/>
                  </a:lnTo>
                  <a:lnTo>
                    <a:pt x="2061845" y="16891"/>
                  </a:lnTo>
                  <a:lnTo>
                    <a:pt x="2064626" y="16256"/>
                  </a:lnTo>
                  <a:lnTo>
                    <a:pt x="2068576" y="16256"/>
                  </a:lnTo>
                  <a:lnTo>
                    <a:pt x="2070227" y="16891"/>
                  </a:lnTo>
                  <a:lnTo>
                    <a:pt x="2071624" y="17907"/>
                  </a:lnTo>
                  <a:lnTo>
                    <a:pt x="2072894" y="18923"/>
                  </a:lnTo>
                  <a:lnTo>
                    <a:pt x="2073783" y="20955"/>
                  </a:lnTo>
                  <a:lnTo>
                    <a:pt x="2074405" y="24003"/>
                  </a:lnTo>
                  <a:lnTo>
                    <a:pt x="2075053" y="26924"/>
                  </a:lnTo>
                  <a:lnTo>
                    <a:pt x="2075307" y="34925"/>
                  </a:lnTo>
                  <a:lnTo>
                    <a:pt x="2075230" y="158750"/>
                  </a:lnTo>
                  <a:lnTo>
                    <a:pt x="2074799" y="162814"/>
                  </a:lnTo>
                  <a:lnTo>
                    <a:pt x="2062975" y="172212"/>
                  </a:lnTo>
                  <a:lnTo>
                    <a:pt x="2057908" y="172212"/>
                  </a:lnTo>
                  <a:lnTo>
                    <a:pt x="2057908" y="176784"/>
                  </a:lnTo>
                  <a:lnTo>
                    <a:pt x="2114423" y="176784"/>
                  </a:lnTo>
                  <a:lnTo>
                    <a:pt x="2114423" y="172212"/>
                  </a:lnTo>
                  <a:lnTo>
                    <a:pt x="2108581" y="172212"/>
                  </a:lnTo>
                  <a:lnTo>
                    <a:pt x="2104504" y="171577"/>
                  </a:lnTo>
                  <a:lnTo>
                    <a:pt x="2096008" y="158750"/>
                  </a:lnTo>
                  <a:lnTo>
                    <a:pt x="2096008" y="90805"/>
                  </a:lnTo>
                  <a:lnTo>
                    <a:pt x="2120379" y="74549"/>
                  </a:lnTo>
                  <a:lnTo>
                    <a:pt x="2128380" y="74549"/>
                  </a:lnTo>
                  <a:lnTo>
                    <a:pt x="2142744" y="98298"/>
                  </a:lnTo>
                  <a:lnTo>
                    <a:pt x="2142718" y="158115"/>
                  </a:lnTo>
                  <a:lnTo>
                    <a:pt x="2132203" y="172212"/>
                  </a:lnTo>
                  <a:lnTo>
                    <a:pt x="2124329" y="172212"/>
                  </a:lnTo>
                  <a:lnTo>
                    <a:pt x="2124329" y="176784"/>
                  </a:lnTo>
                  <a:lnTo>
                    <a:pt x="2180209" y="176784"/>
                  </a:lnTo>
                  <a:lnTo>
                    <a:pt x="2180209" y="172212"/>
                  </a:lnTo>
                  <a:close/>
                </a:path>
                <a:path w="2247265" h="180975">
                  <a:moveTo>
                    <a:pt x="2232025" y="9144"/>
                  </a:moveTo>
                  <a:lnTo>
                    <a:pt x="2230882" y="6096"/>
                  </a:lnTo>
                  <a:lnTo>
                    <a:pt x="2228469" y="3683"/>
                  </a:lnTo>
                  <a:lnTo>
                    <a:pt x="2225929" y="1270"/>
                  </a:lnTo>
                  <a:lnTo>
                    <a:pt x="2223008" y="0"/>
                  </a:lnTo>
                  <a:lnTo>
                    <a:pt x="2216023" y="0"/>
                  </a:lnTo>
                  <a:lnTo>
                    <a:pt x="2212975" y="1270"/>
                  </a:lnTo>
                  <a:lnTo>
                    <a:pt x="2210562" y="3683"/>
                  </a:lnTo>
                  <a:lnTo>
                    <a:pt x="2208022" y="6096"/>
                  </a:lnTo>
                  <a:lnTo>
                    <a:pt x="2206879" y="9144"/>
                  </a:lnTo>
                  <a:lnTo>
                    <a:pt x="2206879" y="16002"/>
                  </a:lnTo>
                  <a:lnTo>
                    <a:pt x="2208149" y="19050"/>
                  </a:lnTo>
                  <a:lnTo>
                    <a:pt x="2213102" y="24003"/>
                  </a:lnTo>
                  <a:lnTo>
                    <a:pt x="2216023" y="25273"/>
                  </a:lnTo>
                  <a:lnTo>
                    <a:pt x="2223008" y="25273"/>
                  </a:lnTo>
                  <a:lnTo>
                    <a:pt x="2225929" y="24003"/>
                  </a:lnTo>
                  <a:lnTo>
                    <a:pt x="2230882" y="19050"/>
                  </a:lnTo>
                  <a:lnTo>
                    <a:pt x="2232025" y="16002"/>
                  </a:lnTo>
                  <a:lnTo>
                    <a:pt x="2232025" y="9144"/>
                  </a:lnTo>
                  <a:close/>
                </a:path>
                <a:path w="2247265" h="180975">
                  <a:moveTo>
                    <a:pt x="2247138" y="172212"/>
                  </a:moveTo>
                  <a:lnTo>
                    <a:pt x="2241677" y="172212"/>
                  </a:lnTo>
                  <a:lnTo>
                    <a:pt x="2237994" y="171704"/>
                  </a:lnTo>
                  <a:lnTo>
                    <a:pt x="2229866" y="158115"/>
                  </a:lnTo>
                  <a:lnTo>
                    <a:pt x="2229866" y="76073"/>
                  </a:lnTo>
                  <a:lnTo>
                    <a:pt x="2229866" y="59563"/>
                  </a:lnTo>
                  <a:lnTo>
                    <a:pt x="2224405" y="59563"/>
                  </a:lnTo>
                  <a:lnTo>
                    <a:pt x="2190115" y="73406"/>
                  </a:lnTo>
                  <a:lnTo>
                    <a:pt x="2191766" y="77990"/>
                  </a:lnTo>
                  <a:lnTo>
                    <a:pt x="2195068" y="76708"/>
                  </a:lnTo>
                  <a:lnTo>
                    <a:pt x="2197989" y="76073"/>
                  </a:lnTo>
                  <a:lnTo>
                    <a:pt x="2202434" y="76073"/>
                  </a:lnTo>
                  <a:lnTo>
                    <a:pt x="2204085" y="76581"/>
                  </a:lnTo>
                  <a:lnTo>
                    <a:pt x="2209165" y="94742"/>
                  </a:lnTo>
                  <a:lnTo>
                    <a:pt x="2209139" y="158115"/>
                  </a:lnTo>
                  <a:lnTo>
                    <a:pt x="2197354" y="172212"/>
                  </a:lnTo>
                  <a:lnTo>
                    <a:pt x="2191766" y="172212"/>
                  </a:lnTo>
                  <a:lnTo>
                    <a:pt x="2191766" y="176784"/>
                  </a:lnTo>
                  <a:lnTo>
                    <a:pt x="2247138" y="176784"/>
                  </a:lnTo>
                  <a:lnTo>
                    <a:pt x="2247138" y="172212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61168" y="3534917"/>
              <a:ext cx="243973" cy="1206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64869" y="3780154"/>
              <a:ext cx="433705" cy="180340"/>
            </a:xfrm>
            <a:custGeom>
              <a:avLst/>
              <a:gdLst/>
              <a:ahLst/>
              <a:cxnLst/>
              <a:rect l="l" t="t" r="r" b="b"/>
              <a:pathLst>
                <a:path w="433705" h="180339">
                  <a:moveTo>
                    <a:pt x="58969" y="175260"/>
                  </a:moveTo>
                  <a:lnTo>
                    <a:pt x="10794" y="175260"/>
                  </a:lnTo>
                  <a:lnTo>
                    <a:pt x="13081" y="175641"/>
                  </a:lnTo>
                  <a:lnTo>
                    <a:pt x="15747" y="176530"/>
                  </a:lnTo>
                  <a:lnTo>
                    <a:pt x="24765" y="178943"/>
                  </a:lnTo>
                  <a:lnTo>
                    <a:pt x="32639" y="180213"/>
                  </a:lnTo>
                  <a:lnTo>
                    <a:pt x="39624" y="180213"/>
                  </a:lnTo>
                  <a:lnTo>
                    <a:pt x="46696" y="179617"/>
                  </a:lnTo>
                  <a:lnTo>
                    <a:pt x="53435" y="177831"/>
                  </a:lnTo>
                  <a:lnTo>
                    <a:pt x="58969" y="175260"/>
                  </a:lnTo>
                  <a:close/>
                </a:path>
                <a:path w="433705" h="180339">
                  <a:moveTo>
                    <a:pt x="4571" y="137795"/>
                  </a:moveTo>
                  <a:lnTo>
                    <a:pt x="508" y="137795"/>
                  </a:lnTo>
                  <a:lnTo>
                    <a:pt x="508" y="178435"/>
                  </a:lnTo>
                  <a:lnTo>
                    <a:pt x="4571" y="178435"/>
                  </a:lnTo>
                  <a:lnTo>
                    <a:pt x="5587" y="176276"/>
                  </a:lnTo>
                  <a:lnTo>
                    <a:pt x="7112" y="175260"/>
                  </a:lnTo>
                  <a:lnTo>
                    <a:pt x="58969" y="175260"/>
                  </a:lnTo>
                  <a:lnTo>
                    <a:pt x="59840" y="174855"/>
                  </a:lnTo>
                  <a:lnTo>
                    <a:pt x="62767" y="172847"/>
                  </a:lnTo>
                  <a:lnTo>
                    <a:pt x="31750" y="172847"/>
                  </a:lnTo>
                  <a:lnTo>
                    <a:pt x="24384" y="169926"/>
                  </a:lnTo>
                  <a:lnTo>
                    <a:pt x="17906" y="164084"/>
                  </a:lnTo>
                  <a:lnTo>
                    <a:pt x="13358" y="159101"/>
                  </a:lnTo>
                  <a:lnTo>
                    <a:pt x="9596" y="153025"/>
                  </a:lnTo>
                  <a:lnTo>
                    <a:pt x="6691" y="145992"/>
                  </a:lnTo>
                  <a:lnTo>
                    <a:pt x="4571" y="137795"/>
                  </a:lnTo>
                  <a:close/>
                </a:path>
                <a:path w="433705" h="180339">
                  <a:moveTo>
                    <a:pt x="38989" y="59563"/>
                  </a:moveTo>
                  <a:lnTo>
                    <a:pt x="34543" y="59563"/>
                  </a:lnTo>
                  <a:lnTo>
                    <a:pt x="27261" y="60156"/>
                  </a:lnTo>
                  <a:lnTo>
                    <a:pt x="0" y="92456"/>
                  </a:lnTo>
                  <a:lnTo>
                    <a:pt x="0" y="99695"/>
                  </a:lnTo>
                  <a:lnTo>
                    <a:pt x="37425" y="130778"/>
                  </a:lnTo>
                  <a:lnTo>
                    <a:pt x="44164" y="134683"/>
                  </a:lnTo>
                  <a:lnTo>
                    <a:pt x="49426" y="138207"/>
                  </a:lnTo>
                  <a:lnTo>
                    <a:pt x="53212" y="141351"/>
                  </a:lnTo>
                  <a:lnTo>
                    <a:pt x="57277" y="145161"/>
                  </a:lnTo>
                  <a:lnTo>
                    <a:pt x="59309" y="149987"/>
                  </a:lnTo>
                  <a:lnTo>
                    <a:pt x="59309" y="160401"/>
                  </a:lnTo>
                  <a:lnTo>
                    <a:pt x="57403" y="164465"/>
                  </a:lnTo>
                  <a:lnTo>
                    <a:pt x="53847" y="167894"/>
                  </a:lnTo>
                  <a:lnTo>
                    <a:pt x="50292" y="171196"/>
                  </a:lnTo>
                  <a:lnTo>
                    <a:pt x="45593" y="172847"/>
                  </a:lnTo>
                  <a:lnTo>
                    <a:pt x="62767" y="172847"/>
                  </a:lnTo>
                  <a:lnTo>
                    <a:pt x="77565" y="145992"/>
                  </a:lnTo>
                  <a:lnTo>
                    <a:pt x="77513" y="145161"/>
                  </a:lnTo>
                  <a:lnTo>
                    <a:pt x="52450" y="113284"/>
                  </a:lnTo>
                  <a:lnTo>
                    <a:pt x="26415" y="100584"/>
                  </a:lnTo>
                  <a:lnTo>
                    <a:pt x="21209" y="97028"/>
                  </a:lnTo>
                  <a:lnTo>
                    <a:pt x="18668" y="93599"/>
                  </a:lnTo>
                  <a:lnTo>
                    <a:pt x="16002" y="90297"/>
                  </a:lnTo>
                  <a:lnTo>
                    <a:pt x="14605" y="86360"/>
                  </a:lnTo>
                  <a:lnTo>
                    <a:pt x="14605" y="77978"/>
                  </a:lnTo>
                  <a:lnTo>
                    <a:pt x="16383" y="74549"/>
                  </a:lnTo>
                  <a:lnTo>
                    <a:pt x="23494" y="68453"/>
                  </a:lnTo>
                  <a:lnTo>
                    <a:pt x="28193" y="66929"/>
                  </a:lnTo>
                  <a:lnTo>
                    <a:pt x="69087" y="66929"/>
                  </a:lnTo>
                  <a:lnTo>
                    <a:pt x="69087" y="64262"/>
                  </a:lnTo>
                  <a:lnTo>
                    <a:pt x="57784" y="64262"/>
                  </a:lnTo>
                  <a:lnTo>
                    <a:pt x="54990" y="63627"/>
                  </a:lnTo>
                  <a:lnTo>
                    <a:pt x="44450" y="60452"/>
                  </a:lnTo>
                  <a:lnTo>
                    <a:pt x="38989" y="59563"/>
                  </a:lnTo>
                  <a:close/>
                </a:path>
                <a:path w="433705" h="180339">
                  <a:moveTo>
                    <a:pt x="69087" y="66929"/>
                  </a:moveTo>
                  <a:lnTo>
                    <a:pt x="41656" y="66929"/>
                  </a:lnTo>
                  <a:lnTo>
                    <a:pt x="47878" y="69088"/>
                  </a:lnTo>
                  <a:lnTo>
                    <a:pt x="52831" y="73406"/>
                  </a:lnTo>
                  <a:lnTo>
                    <a:pt x="56380" y="77456"/>
                  </a:lnTo>
                  <a:lnTo>
                    <a:pt x="59594" y="82946"/>
                  </a:lnTo>
                  <a:lnTo>
                    <a:pt x="62476" y="89890"/>
                  </a:lnTo>
                  <a:lnTo>
                    <a:pt x="65024" y="98298"/>
                  </a:lnTo>
                  <a:lnTo>
                    <a:pt x="69087" y="98298"/>
                  </a:lnTo>
                  <a:lnTo>
                    <a:pt x="69087" y="66929"/>
                  </a:lnTo>
                  <a:close/>
                </a:path>
                <a:path w="433705" h="180339">
                  <a:moveTo>
                    <a:pt x="69087" y="59563"/>
                  </a:moveTo>
                  <a:lnTo>
                    <a:pt x="65024" y="59563"/>
                  </a:lnTo>
                  <a:lnTo>
                    <a:pt x="64008" y="61468"/>
                  </a:lnTo>
                  <a:lnTo>
                    <a:pt x="63118" y="62865"/>
                  </a:lnTo>
                  <a:lnTo>
                    <a:pt x="62356" y="63373"/>
                  </a:lnTo>
                  <a:lnTo>
                    <a:pt x="61594" y="64008"/>
                  </a:lnTo>
                  <a:lnTo>
                    <a:pt x="60578" y="64262"/>
                  </a:lnTo>
                  <a:lnTo>
                    <a:pt x="69087" y="64262"/>
                  </a:lnTo>
                  <a:lnTo>
                    <a:pt x="69087" y="59563"/>
                  </a:lnTo>
                  <a:close/>
                </a:path>
                <a:path w="433705" h="180339">
                  <a:moveTo>
                    <a:pt x="171202" y="67056"/>
                  </a:moveTo>
                  <a:lnTo>
                    <a:pt x="144780" y="67056"/>
                  </a:lnTo>
                  <a:lnTo>
                    <a:pt x="149987" y="69215"/>
                  </a:lnTo>
                  <a:lnTo>
                    <a:pt x="153669" y="73406"/>
                  </a:lnTo>
                  <a:lnTo>
                    <a:pt x="157225" y="77724"/>
                  </a:lnTo>
                  <a:lnTo>
                    <a:pt x="159003" y="85471"/>
                  </a:lnTo>
                  <a:lnTo>
                    <a:pt x="159003" y="101346"/>
                  </a:lnTo>
                  <a:lnTo>
                    <a:pt x="145383" y="106467"/>
                  </a:lnTo>
                  <a:lnTo>
                    <a:pt x="133858" y="111172"/>
                  </a:lnTo>
                  <a:lnTo>
                    <a:pt x="99440" y="135382"/>
                  </a:lnTo>
                  <a:lnTo>
                    <a:pt x="96900" y="139446"/>
                  </a:lnTo>
                  <a:lnTo>
                    <a:pt x="95631" y="144145"/>
                  </a:lnTo>
                  <a:lnTo>
                    <a:pt x="95631" y="158496"/>
                  </a:lnTo>
                  <a:lnTo>
                    <a:pt x="98171" y="165608"/>
                  </a:lnTo>
                  <a:lnTo>
                    <a:pt x="108458" y="176403"/>
                  </a:lnTo>
                  <a:lnTo>
                    <a:pt x="114934" y="179070"/>
                  </a:lnTo>
                  <a:lnTo>
                    <a:pt x="127762" y="179070"/>
                  </a:lnTo>
                  <a:lnTo>
                    <a:pt x="153192" y="164719"/>
                  </a:lnTo>
                  <a:lnTo>
                    <a:pt x="129540" y="164719"/>
                  </a:lnTo>
                  <a:lnTo>
                    <a:pt x="125475" y="162687"/>
                  </a:lnTo>
                  <a:lnTo>
                    <a:pt x="118364" y="154813"/>
                  </a:lnTo>
                  <a:lnTo>
                    <a:pt x="116586" y="149860"/>
                  </a:lnTo>
                  <a:lnTo>
                    <a:pt x="116586" y="139192"/>
                  </a:lnTo>
                  <a:lnTo>
                    <a:pt x="150483" y="112289"/>
                  </a:lnTo>
                  <a:lnTo>
                    <a:pt x="159003" y="108839"/>
                  </a:lnTo>
                  <a:lnTo>
                    <a:pt x="179578" y="108839"/>
                  </a:lnTo>
                  <a:lnTo>
                    <a:pt x="179578" y="87503"/>
                  </a:lnTo>
                  <a:lnTo>
                    <a:pt x="178815" y="80264"/>
                  </a:lnTo>
                  <a:lnTo>
                    <a:pt x="177292" y="76708"/>
                  </a:lnTo>
                  <a:lnTo>
                    <a:pt x="175006" y="71247"/>
                  </a:lnTo>
                  <a:lnTo>
                    <a:pt x="171450" y="67183"/>
                  </a:lnTo>
                  <a:lnTo>
                    <a:pt x="171202" y="67056"/>
                  </a:lnTo>
                  <a:close/>
                </a:path>
                <a:path w="433705" h="180339">
                  <a:moveTo>
                    <a:pt x="180838" y="160274"/>
                  </a:moveTo>
                  <a:lnTo>
                    <a:pt x="159003" y="160274"/>
                  </a:lnTo>
                  <a:lnTo>
                    <a:pt x="159131" y="167132"/>
                  </a:lnTo>
                  <a:lnTo>
                    <a:pt x="160400" y="171958"/>
                  </a:lnTo>
                  <a:lnTo>
                    <a:pt x="165227" y="177546"/>
                  </a:lnTo>
                  <a:lnTo>
                    <a:pt x="168402" y="178943"/>
                  </a:lnTo>
                  <a:lnTo>
                    <a:pt x="172465" y="178943"/>
                  </a:lnTo>
                  <a:lnTo>
                    <a:pt x="178901" y="177776"/>
                  </a:lnTo>
                  <a:lnTo>
                    <a:pt x="185508" y="174240"/>
                  </a:lnTo>
                  <a:lnTo>
                    <a:pt x="192200" y="168441"/>
                  </a:lnTo>
                  <a:lnTo>
                    <a:pt x="196547" y="163322"/>
                  </a:lnTo>
                  <a:lnTo>
                    <a:pt x="184277" y="163322"/>
                  </a:lnTo>
                  <a:lnTo>
                    <a:pt x="183134" y="162941"/>
                  </a:lnTo>
                  <a:lnTo>
                    <a:pt x="182244" y="162052"/>
                  </a:lnTo>
                  <a:lnTo>
                    <a:pt x="181228" y="161290"/>
                  </a:lnTo>
                  <a:lnTo>
                    <a:pt x="180838" y="160274"/>
                  </a:lnTo>
                  <a:close/>
                </a:path>
                <a:path w="433705" h="180339">
                  <a:moveTo>
                    <a:pt x="179578" y="108839"/>
                  </a:moveTo>
                  <a:lnTo>
                    <a:pt x="159003" y="108839"/>
                  </a:lnTo>
                  <a:lnTo>
                    <a:pt x="159003" y="152273"/>
                  </a:lnTo>
                  <a:lnTo>
                    <a:pt x="151723" y="157700"/>
                  </a:lnTo>
                  <a:lnTo>
                    <a:pt x="145145" y="161591"/>
                  </a:lnTo>
                  <a:lnTo>
                    <a:pt x="139305" y="163935"/>
                  </a:lnTo>
                  <a:lnTo>
                    <a:pt x="134239" y="164719"/>
                  </a:lnTo>
                  <a:lnTo>
                    <a:pt x="153192" y="164719"/>
                  </a:lnTo>
                  <a:lnTo>
                    <a:pt x="159003" y="160274"/>
                  </a:lnTo>
                  <a:lnTo>
                    <a:pt x="180838" y="160274"/>
                  </a:lnTo>
                  <a:lnTo>
                    <a:pt x="180594" y="159639"/>
                  </a:lnTo>
                  <a:lnTo>
                    <a:pt x="179851" y="154813"/>
                  </a:lnTo>
                  <a:lnTo>
                    <a:pt x="179646" y="149860"/>
                  </a:lnTo>
                  <a:lnTo>
                    <a:pt x="179578" y="108839"/>
                  </a:lnTo>
                  <a:close/>
                </a:path>
                <a:path w="433705" h="180339">
                  <a:moveTo>
                    <a:pt x="199136" y="153416"/>
                  </a:moveTo>
                  <a:lnTo>
                    <a:pt x="194056" y="158369"/>
                  </a:lnTo>
                  <a:lnTo>
                    <a:pt x="190753" y="161417"/>
                  </a:lnTo>
                  <a:lnTo>
                    <a:pt x="188975" y="162433"/>
                  </a:lnTo>
                  <a:lnTo>
                    <a:pt x="187959" y="163068"/>
                  </a:lnTo>
                  <a:lnTo>
                    <a:pt x="186817" y="163322"/>
                  </a:lnTo>
                  <a:lnTo>
                    <a:pt x="196547" y="163322"/>
                  </a:lnTo>
                  <a:lnTo>
                    <a:pt x="199136" y="160274"/>
                  </a:lnTo>
                  <a:lnTo>
                    <a:pt x="199136" y="153416"/>
                  </a:lnTo>
                  <a:close/>
                </a:path>
                <a:path w="433705" h="180339">
                  <a:moveTo>
                    <a:pt x="141605" y="59563"/>
                  </a:moveTo>
                  <a:lnTo>
                    <a:pt x="103631" y="74422"/>
                  </a:lnTo>
                  <a:lnTo>
                    <a:pt x="100075" y="81026"/>
                  </a:lnTo>
                  <a:lnTo>
                    <a:pt x="100153" y="92075"/>
                  </a:lnTo>
                  <a:lnTo>
                    <a:pt x="100965" y="94742"/>
                  </a:lnTo>
                  <a:lnTo>
                    <a:pt x="103109" y="97028"/>
                  </a:lnTo>
                  <a:lnTo>
                    <a:pt x="104902" y="99060"/>
                  </a:lnTo>
                  <a:lnTo>
                    <a:pt x="107442" y="100203"/>
                  </a:lnTo>
                  <a:lnTo>
                    <a:pt x="113665" y="100203"/>
                  </a:lnTo>
                  <a:lnTo>
                    <a:pt x="116205" y="99187"/>
                  </a:lnTo>
                  <a:lnTo>
                    <a:pt x="118229" y="96901"/>
                  </a:lnTo>
                  <a:lnTo>
                    <a:pt x="120015" y="94996"/>
                  </a:lnTo>
                  <a:lnTo>
                    <a:pt x="121031" y="92075"/>
                  </a:lnTo>
                  <a:lnTo>
                    <a:pt x="120932" y="85471"/>
                  </a:lnTo>
                  <a:lnTo>
                    <a:pt x="120777" y="81026"/>
                  </a:lnTo>
                  <a:lnTo>
                    <a:pt x="120777" y="77343"/>
                  </a:lnTo>
                  <a:lnTo>
                    <a:pt x="122300" y="74168"/>
                  </a:lnTo>
                  <a:lnTo>
                    <a:pt x="125475" y="71374"/>
                  </a:lnTo>
                  <a:lnTo>
                    <a:pt x="128524" y="68580"/>
                  </a:lnTo>
                  <a:lnTo>
                    <a:pt x="132715" y="67056"/>
                  </a:lnTo>
                  <a:lnTo>
                    <a:pt x="171202" y="67056"/>
                  </a:lnTo>
                  <a:lnTo>
                    <a:pt x="166497" y="64643"/>
                  </a:lnTo>
                  <a:lnTo>
                    <a:pt x="161303" y="62402"/>
                  </a:lnTo>
                  <a:lnTo>
                    <a:pt x="155432" y="60817"/>
                  </a:lnTo>
                  <a:lnTo>
                    <a:pt x="148869" y="59874"/>
                  </a:lnTo>
                  <a:lnTo>
                    <a:pt x="141605" y="59563"/>
                  </a:lnTo>
                  <a:close/>
                </a:path>
                <a:path w="433705" h="180339">
                  <a:moveTo>
                    <a:pt x="259461" y="172212"/>
                  </a:moveTo>
                  <a:lnTo>
                    <a:pt x="201549" y="172212"/>
                  </a:lnTo>
                  <a:lnTo>
                    <a:pt x="201549" y="176784"/>
                  </a:lnTo>
                  <a:lnTo>
                    <a:pt x="259461" y="176784"/>
                  </a:lnTo>
                  <a:lnTo>
                    <a:pt x="259461" y="172212"/>
                  </a:lnTo>
                  <a:close/>
                </a:path>
                <a:path w="433705" h="180339">
                  <a:moveTo>
                    <a:pt x="328168" y="172212"/>
                  </a:moveTo>
                  <a:lnTo>
                    <a:pt x="272795" y="172212"/>
                  </a:lnTo>
                  <a:lnTo>
                    <a:pt x="272795" y="176784"/>
                  </a:lnTo>
                  <a:lnTo>
                    <a:pt x="328168" y="176784"/>
                  </a:lnTo>
                  <a:lnTo>
                    <a:pt x="328168" y="172212"/>
                  </a:lnTo>
                  <a:close/>
                </a:path>
                <a:path w="433705" h="180339">
                  <a:moveTo>
                    <a:pt x="241046" y="16129"/>
                  </a:moveTo>
                  <a:lnTo>
                    <a:pt x="213614" y="16129"/>
                  </a:lnTo>
                  <a:lnTo>
                    <a:pt x="215392" y="16764"/>
                  </a:lnTo>
                  <a:lnTo>
                    <a:pt x="216662" y="17907"/>
                  </a:lnTo>
                  <a:lnTo>
                    <a:pt x="217931" y="18923"/>
                  </a:lnTo>
                  <a:lnTo>
                    <a:pt x="218947" y="20955"/>
                  </a:lnTo>
                  <a:lnTo>
                    <a:pt x="219456" y="23876"/>
                  </a:lnTo>
                  <a:lnTo>
                    <a:pt x="220090" y="26924"/>
                  </a:lnTo>
                  <a:lnTo>
                    <a:pt x="220344" y="34925"/>
                  </a:lnTo>
                  <a:lnTo>
                    <a:pt x="220344" y="158496"/>
                  </a:lnTo>
                  <a:lnTo>
                    <a:pt x="207264" y="172212"/>
                  </a:lnTo>
                  <a:lnTo>
                    <a:pt x="252984" y="172212"/>
                  </a:lnTo>
                  <a:lnTo>
                    <a:pt x="242569" y="165608"/>
                  </a:lnTo>
                  <a:lnTo>
                    <a:pt x="241610" y="163449"/>
                  </a:lnTo>
                  <a:lnTo>
                    <a:pt x="241540" y="163195"/>
                  </a:lnTo>
                  <a:lnTo>
                    <a:pt x="241046" y="158496"/>
                  </a:lnTo>
                  <a:lnTo>
                    <a:pt x="241046" y="113411"/>
                  </a:lnTo>
                  <a:lnTo>
                    <a:pt x="266174" y="113411"/>
                  </a:lnTo>
                  <a:lnTo>
                    <a:pt x="266073" y="113284"/>
                  </a:lnTo>
                  <a:lnTo>
                    <a:pt x="241046" y="113284"/>
                  </a:lnTo>
                  <a:lnTo>
                    <a:pt x="241046" y="16129"/>
                  </a:lnTo>
                  <a:close/>
                </a:path>
                <a:path w="433705" h="180339">
                  <a:moveTo>
                    <a:pt x="266174" y="113411"/>
                  </a:moveTo>
                  <a:lnTo>
                    <a:pt x="241046" y="113411"/>
                  </a:lnTo>
                  <a:lnTo>
                    <a:pt x="279273" y="162179"/>
                  </a:lnTo>
                  <a:lnTo>
                    <a:pt x="280924" y="165227"/>
                  </a:lnTo>
                  <a:lnTo>
                    <a:pt x="280924" y="168783"/>
                  </a:lnTo>
                  <a:lnTo>
                    <a:pt x="280288" y="169926"/>
                  </a:lnTo>
                  <a:lnTo>
                    <a:pt x="279273" y="170815"/>
                  </a:lnTo>
                  <a:lnTo>
                    <a:pt x="278130" y="171704"/>
                  </a:lnTo>
                  <a:lnTo>
                    <a:pt x="275970" y="172212"/>
                  </a:lnTo>
                  <a:lnTo>
                    <a:pt x="322961" y="172212"/>
                  </a:lnTo>
                  <a:lnTo>
                    <a:pt x="290449" y="144018"/>
                  </a:lnTo>
                  <a:lnTo>
                    <a:pt x="266174" y="113411"/>
                  </a:lnTo>
                  <a:close/>
                </a:path>
                <a:path w="433705" h="180339">
                  <a:moveTo>
                    <a:pt x="322325" y="62865"/>
                  </a:moveTo>
                  <a:lnTo>
                    <a:pt x="272795" y="62865"/>
                  </a:lnTo>
                  <a:lnTo>
                    <a:pt x="272795" y="66929"/>
                  </a:lnTo>
                  <a:lnTo>
                    <a:pt x="275970" y="67056"/>
                  </a:lnTo>
                  <a:lnTo>
                    <a:pt x="278256" y="67691"/>
                  </a:lnTo>
                  <a:lnTo>
                    <a:pt x="280924" y="70104"/>
                  </a:lnTo>
                  <a:lnTo>
                    <a:pt x="281686" y="71501"/>
                  </a:lnTo>
                  <a:lnTo>
                    <a:pt x="281686" y="74168"/>
                  </a:lnTo>
                  <a:lnTo>
                    <a:pt x="241046" y="113284"/>
                  </a:lnTo>
                  <a:lnTo>
                    <a:pt x="266073" y="113284"/>
                  </a:lnTo>
                  <a:lnTo>
                    <a:pt x="290449" y="80137"/>
                  </a:lnTo>
                  <a:lnTo>
                    <a:pt x="322325" y="66929"/>
                  </a:lnTo>
                  <a:lnTo>
                    <a:pt x="322325" y="62865"/>
                  </a:lnTo>
                  <a:close/>
                </a:path>
                <a:path w="433705" h="180339">
                  <a:moveTo>
                    <a:pt x="241046" y="0"/>
                  </a:moveTo>
                  <a:lnTo>
                    <a:pt x="235331" y="0"/>
                  </a:lnTo>
                  <a:lnTo>
                    <a:pt x="201549" y="13970"/>
                  </a:lnTo>
                  <a:lnTo>
                    <a:pt x="203581" y="18288"/>
                  </a:lnTo>
                  <a:lnTo>
                    <a:pt x="207137" y="16891"/>
                  </a:lnTo>
                  <a:lnTo>
                    <a:pt x="209677" y="16129"/>
                  </a:lnTo>
                  <a:lnTo>
                    <a:pt x="241046" y="16129"/>
                  </a:lnTo>
                  <a:lnTo>
                    <a:pt x="241046" y="0"/>
                  </a:lnTo>
                  <a:close/>
                </a:path>
                <a:path w="433705" h="180339">
                  <a:moveTo>
                    <a:pt x="389381" y="59436"/>
                  </a:moveTo>
                  <a:lnTo>
                    <a:pt x="351789" y="75692"/>
                  </a:lnTo>
                  <a:lnTo>
                    <a:pt x="336804" y="121285"/>
                  </a:lnTo>
                  <a:lnTo>
                    <a:pt x="337728" y="134100"/>
                  </a:lnTo>
                  <a:lnTo>
                    <a:pt x="359102" y="171211"/>
                  </a:lnTo>
                  <a:lnTo>
                    <a:pt x="386588" y="180213"/>
                  </a:lnTo>
                  <a:lnTo>
                    <a:pt x="395614" y="179333"/>
                  </a:lnTo>
                  <a:lnTo>
                    <a:pt x="403844" y="176704"/>
                  </a:lnTo>
                  <a:lnTo>
                    <a:pt x="411287" y="172337"/>
                  </a:lnTo>
                  <a:lnTo>
                    <a:pt x="417956" y="166243"/>
                  </a:lnTo>
                  <a:lnTo>
                    <a:pt x="422943" y="159893"/>
                  </a:lnTo>
                  <a:lnTo>
                    <a:pt x="395986" y="159893"/>
                  </a:lnTo>
                  <a:lnTo>
                    <a:pt x="387867" y="159007"/>
                  </a:lnTo>
                  <a:lnTo>
                    <a:pt x="357520" y="128381"/>
                  </a:lnTo>
                  <a:lnTo>
                    <a:pt x="354456" y="105791"/>
                  </a:lnTo>
                  <a:lnTo>
                    <a:pt x="433197" y="105791"/>
                  </a:lnTo>
                  <a:lnTo>
                    <a:pt x="432633" y="98552"/>
                  </a:lnTo>
                  <a:lnTo>
                    <a:pt x="354456" y="98552"/>
                  </a:lnTo>
                  <a:lnTo>
                    <a:pt x="355345" y="89027"/>
                  </a:lnTo>
                  <a:lnTo>
                    <a:pt x="358520" y="81534"/>
                  </a:lnTo>
                  <a:lnTo>
                    <a:pt x="369443" y="70866"/>
                  </a:lnTo>
                  <a:lnTo>
                    <a:pt x="375538" y="68199"/>
                  </a:lnTo>
                  <a:lnTo>
                    <a:pt x="416306" y="68199"/>
                  </a:lnTo>
                  <a:lnTo>
                    <a:pt x="414277" y="66508"/>
                  </a:lnTo>
                  <a:lnTo>
                    <a:pt x="406844" y="62579"/>
                  </a:lnTo>
                  <a:lnTo>
                    <a:pt x="398553" y="60221"/>
                  </a:lnTo>
                  <a:lnTo>
                    <a:pt x="389381" y="59436"/>
                  </a:lnTo>
                  <a:close/>
                </a:path>
                <a:path w="433705" h="180339">
                  <a:moveTo>
                    <a:pt x="429260" y="132715"/>
                  </a:moveTo>
                  <a:lnTo>
                    <a:pt x="425576" y="142621"/>
                  </a:lnTo>
                  <a:lnTo>
                    <a:pt x="421005" y="149733"/>
                  </a:lnTo>
                  <a:lnTo>
                    <a:pt x="415417" y="153797"/>
                  </a:lnTo>
                  <a:lnTo>
                    <a:pt x="409956" y="157861"/>
                  </a:lnTo>
                  <a:lnTo>
                    <a:pt x="403479" y="159893"/>
                  </a:lnTo>
                  <a:lnTo>
                    <a:pt x="422943" y="159893"/>
                  </a:lnTo>
                  <a:lnTo>
                    <a:pt x="423634" y="159007"/>
                  </a:lnTo>
                  <a:lnTo>
                    <a:pt x="428053" y="151463"/>
                  </a:lnTo>
                  <a:lnTo>
                    <a:pt x="431244" y="143543"/>
                  </a:lnTo>
                  <a:lnTo>
                    <a:pt x="433197" y="135255"/>
                  </a:lnTo>
                  <a:lnTo>
                    <a:pt x="429260" y="132715"/>
                  </a:lnTo>
                  <a:close/>
                </a:path>
                <a:path w="433705" h="180339">
                  <a:moveTo>
                    <a:pt x="416306" y="68199"/>
                  </a:moveTo>
                  <a:lnTo>
                    <a:pt x="386969" y="68199"/>
                  </a:lnTo>
                  <a:lnTo>
                    <a:pt x="391160" y="69596"/>
                  </a:lnTo>
                  <a:lnTo>
                    <a:pt x="395350" y="72263"/>
                  </a:lnTo>
                  <a:lnTo>
                    <a:pt x="407162" y="98552"/>
                  </a:lnTo>
                  <a:lnTo>
                    <a:pt x="432633" y="98552"/>
                  </a:lnTo>
                  <a:lnTo>
                    <a:pt x="432415" y="95744"/>
                  </a:lnTo>
                  <a:lnTo>
                    <a:pt x="430085" y="86756"/>
                  </a:lnTo>
                  <a:lnTo>
                    <a:pt x="426231" y="78841"/>
                  </a:lnTo>
                  <a:lnTo>
                    <a:pt x="420878" y="72009"/>
                  </a:lnTo>
                  <a:lnTo>
                    <a:pt x="416306" y="6819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640" y="3780409"/>
              <a:ext cx="230003" cy="1799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8647" y="3784472"/>
              <a:ext cx="178942" cy="17246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29053" y="393280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7653" y="0"/>
                  </a:moveTo>
                  <a:lnTo>
                    <a:pt x="13716" y="0"/>
                  </a:lnTo>
                  <a:lnTo>
                    <a:pt x="9906" y="0"/>
                  </a:lnTo>
                  <a:lnTo>
                    <a:pt x="6731" y="1270"/>
                  </a:lnTo>
                  <a:lnTo>
                    <a:pt x="4064" y="3937"/>
                  </a:lnTo>
                  <a:lnTo>
                    <a:pt x="1270" y="6604"/>
                  </a:lnTo>
                  <a:lnTo>
                    <a:pt x="0" y="9906"/>
                  </a:lnTo>
                  <a:lnTo>
                    <a:pt x="0" y="17526"/>
                  </a:lnTo>
                  <a:lnTo>
                    <a:pt x="1270" y="20828"/>
                  </a:lnTo>
                  <a:lnTo>
                    <a:pt x="4064" y="23495"/>
                  </a:lnTo>
                  <a:lnTo>
                    <a:pt x="6731" y="26162"/>
                  </a:lnTo>
                  <a:lnTo>
                    <a:pt x="9906" y="27559"/>
                  </a:lnTo>
                  <a:lnTo>
                    <a:pt x="17526" y="27559"/>
                  </a:lnTo>
                  <a:lnTo>
                    <a:pt x="20828" y="26162"/>
                  </a:lnTo>
                  <a:lnTo>
                    <a:pt x="26162" y="20828"/>
                  </a:lnTo>
                  <a:lnTo>
                    <a:pt x="27559" y="17526"/>
                  </a:lnTo>
                  <a:lnTo>
                    <a:pt x="27559" y="9906"/>
                  </a:lnTo>
                  <a:lnTo>
                    <a:pt x="26289" y="6731"/>
                  </a:lnTo>
                  <a:lnTo>
                    <a:pt x="23622" y="4064"/>
                  </a:lnTo>
                  <a:lnTo>
                    <a:pt x="20955" y="1270"/>
                  </a:lnTo>
                  <a:lnTo>
                    <a:pt x="17653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79217" y="3788409"/>
              <a:ext cx="155701" cy="17195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67051" y="3780154"/>
              <a:ext cx="480059" cy="219075"/>
            </a:xfrm>
            <a:custGeom>
              <a:avLst/>
              <a:gdLst/>
              <a:ahLst/>
              <a:cxnLst/>
              <a:rect l="l" t="t" r="r" b="b"/>
              <a:pathLst>
                <a:path w="480060" h="219075">
                  <a:moveTo>
                    <a:pt x="36957" y="170053"/>
                  </a:moveTo>
                  <a:lnTo>
                    <a:pt x="34798" y="163830"/>
                  </a:lnTo>
                  <a:lnTo>
                    <a:pt x="30607" y="159004"/>
                  </a:lnTo>
                  <a:lnTo>
                    <a:pt x="26289" y="154305"/>
                  </a:lnTo>
                  <a:lnTo>
                    <a:pt x="21463" y="151892"/>
                  </a:lnTo>
                  <a:lnTo>
                    <a:pt x="11557" y="151892"/>
                  </a:lnTo>
                  <a:lnTo>
                    <a:pt x="7747" y="153289"/>
                  </a:lnTo>
                  <a:lnTo>
                    <a:pt x="1524" y="159131"/>
                  </a:lnTo>
                  <a:lnTo>
                    <a:pt x="0" y="162560"/>
                  </a:lnTo>
                  <a:lnTo>
                    <a:pt x="0" y="170942"/>
                  </a:lnTo>
                  <a:lnTo>
                    <a:pt x="1143" y="174244"/>
                  </a:lnTo>
                  <a:lnTo>
                    <a:pt x="5969" y="178943"/>
                  </a:lnTo>
                  <a:lnTo>
                    <a:pt x="9144" y="180213"/>
                  </a:lnTo>
                  <a:lnTo>
                    <a:pt x="14859" y="180213"/>
                  </a:lnTo>
                  <a:lnTo>
                    <a:pt x="16510" y="179832"/>
                  </a:lnTo>
                  <a:lnTo>
                    <a:pt x="21082" y="177419"/>
                  </a:lnTo>
                  <a:lnTo>
                    <a:pt x="22987" y="176657"/>
                  </a:lnTo>
                  <a:lnTo>
                    <a:pt x="24511" y="176657"/>
                  </a:lnTo>
                  <a:lnTo>
                    <a:pt x="25146" y="176911"/>
                  </a:lnTo>
                  <a:lnTo>
                    <a:pt x="26416" y="178816"/>
                  </a:lnTo>
                  <a:lnTo>
                    <a:pt x="26797" y="180086"/>
                  </a:lnTo>
                  <a:lnTo>
                    <a:pt x="26797" y="188341"/>
                  </a:lnTo>
                  <a:lnTo>
                    <a:pt x="24511" y="194564"/>
                  </a:lnTo>
                  <a:lnTo>
                    <a:pt x="15113" y="206502"/>
                  </a:lnTo>
                  <a:lnTo>
                    <a:pt x="8509" y="210820"/>
                  </a:lnTo>
                  <a:lnTo>
                    <a:pt x="0" y="213614"/>
                  </a:lnTo>
                  <a:lnTo>
                    <a:pt x="0" y="219075"/>
                  </a:lnTo>
                  <a:lnTo>
                    <a:pt x="31965" y="196189"/>
                  </a:lnTo>
                  <a:lnTo>
                    <a:pt x="36957" y="177927"/>
                  </a:lnTo>
                  <a:lnTo>
                    <a:pt x="36957" y="170053"/>
                  </a:lnTo>
                  <a:close/>
                </a:path>
                <a:path w="480060" h="219075">
                  <a:moveTo>
                    <a:pt x="223774" y="153416"/>
                  </a:moveTo>
                  <a:lnTo>
                    <a:pt x="218694" y="158369"/>
                  </a:lnTo>
                  <a:lnTo>
                    <a:pt x="215392" y="161417"/>
                  </a:lnTo>
                  <a:lnTo>
                    <a:pt x="213614" y="162433"/>
                  </a:lnTo>
                  <a:lnTo>
                    <a:pt x="212598" y="163068"/>
                  </a:lnTo>
                  <a:lnTo>
                    <a:pt x="211455" y="163322"/>
                  </a:lnTo>
                  <a:lnTo>
                    <a:pt x="208915" y="163322"/>
                  </a:lnTo>
                  <a:lnTo>
                    <a:pt x="207772" y="162941"/>
                  </a:lnTo>
                  <a:lnTo>
                    <a:pt x="206883" y="162052"/>
                  </a:lnTo>
                  <a:lnTo>
                    <a:pt x="205867" y="161290"/>
                  </a:lnTo>
                  <a:lnTo>
                    <a:pt x="204216" y="108839"/>
                  </a:lnTo>
                  <a:lnTo>
                    <a:pt x="204216" y="87503"/>
                  </a:lnTo>
                  <a:lnTo>
                    <a:pt x="203454" y="80264"/>
                  </a:lnTo>
                  <a:lnTo>
                    <a:pt x="201930" y="76708"/>
                  </a:lnTo>
                  <a:lnTo>
                    <a:pt x="199644" y="71247"/>
                  </a:lnTo>
                  <a:lnTo>
                    <a:pt x="196088" y="67183"/>
                  </a:lnTo>
                  <a:lnTo>
                    <a:pt x="195834" y="67056"/>
                  </a:lnTo>
                  <a:lnTo>
                    <a:pt x="191135" y="64643"/>
                  </a:lnTo>
                  <a:lnTo>
                    <a:pt x="185940" y="62407"/>
                  </a:lnTo>
                  <a:lnTo>
                    <a:pt x="180060" y="60820"/>
                  </a:lnTo>
                  <a:lnTo>
                    <a:pt x="173507" y="59880"/>
                  </a:lnTo>
                  <a:lnTo>
                    <a:pt x="166243" y="59563"/>
                  </a:lnTo>
                  <a:lnTo>
                    <a:pt x="156959" y="60121"/>
                  </a:lnTo>
                  <a:lnTo>
                    <a:pt x="124714" y="81026"/>
                  </a:lnTo>
                  <a:lnTo>
                    <a:pt x="124790" y="92075"/>
                  </a:lnTo>
                  <a:lnTo>
                    <a:pt x="125603" y="94742"/>
                  </a:lnTo>
                  <a:lnTo>
                    <a:pt x="127736" y="97028"/>
                  </a:lnTo>
                  <a:lnTo>
                    <a:pt x="129540" y="99060"/>
                  </a:lnTo>
                  <a:lnTo>
                    <a:pt x="132080" y="100203"/>
                  </a:lnTo>
                  <a:lnTo>
                    <a:pt x="138303" y="100203"/>
                  </a:lnTo>
                  <a:lnTo>
                    <a:pt x="140843" y="99187"/>
                  </a:lnTo>
                  <a:lnTo>
                    <a:pt x="142862" y="96901"/>
                  </a:lnTo>
                  <a:lnTo>
                    <a:pt x="144653" y="94996"/>
                  </a:lnTo>
                  <a:lnTo>
                    <a:pt x="145669" y="92075"/>
                  </a:lnTo>
                  <a:lnTo>
                    <a:pt x="145567" y="85471"/>
                  </a:lnTo>
                  <a:lnTo>
                    <a:pt x="145415" y="81026"/>
                  </a:lnTo>
                  <a:lnTo>
                    <a:pt x="145415" y="77343"/>
                  </a:lnTo>
                  <a:lnTo>
                    <a:pt x="146939" y="74168"/>
                  </a:lnTo>
                  <a:lnTo>
                    <a:pt x="150114" y="71374"/>
                  </a:lnTo>
                  <a:lnTo>
                    <a:pt x="153162" y="68580"/>
                  </a:lnTo>
                  <a:lnTo>
                    <a:pt x="157353" y="67056"/>
                  </a:lnTo>
                  <a:lnTo>
                    <a:pt x="169418" y="67056"/>
                  </a:lnTo>
                  <a:lnTo>
                    <a:pt x="174625" y="69215"/>
                  </a:lnTo>
                  <a:lnTo>
                    <a:pt x="178308" y="73406"/>
                  </a:lnTo>
                  <a:lnTo>
                    <a:pt x="181864" y="77724"/>
                  </a:lnTo>
                  <a:lnTo>
                    <a:pt x="183642" y="85471"/>
                  </a:lnTo>
                  <a:lnTo>
                    <a:pt x="183642" y="101346"/>
                  </a:lnTo>
                  <a:lnTo>
                    <a:pt x="183642" y="108839"/>
                  </a:lnTo>
                  <a:lnTo>
                    <a:pt x="183642" y="152273"/>
                  </a:lnTo>
                  <a:lnTo>
                    <a:pt x="176352" y="157708"/>
                  </a:lnTo>
                  <a:lnTo>
                    <a:pt x="169773" y="161594"/>
                  </a:lnTo>
                  <a:lnTo>
                    <a:pt x="163931" y="163944"/>
                  </a:lnTo>
                  <a:lnTo>
                    <a:pt x="158877" y="164719"/>
                  </a:lnTo>
                  <a:lnTo>
                    <a:pt x="154178" y="164719"/>
                  </a:lnTo>
                  <a:lnTo>
                    <a:pt x="150114" y="162687"/>
                  </a:lnTo>
                  <a:lnTo>
                    <a:pt x="143002" y="154813"/>
                  </a:lnTo>
                  <a:lnTo>
                    <a:pt x="141224" y="149860"/>
                  </a:lnTo>
                  <a:lnTo>
                    <a:pt x="141224" y="139192"/>
                  </a:lnTo>
                  <a:lnTo>
                    <a:pt x="175120" y="112293"/>
                  </a:lnTo>
                  <a:lnTo>
                    <a:pt x="183642" y="108839"/>
                  </a:lnTo>
                  <a:lnTo>
                    <a:pt x="183642" y="101346"/>
                  </a:lnTo>
                  <a:lnTo>
                    <a:pt x="141732" y="119380"/>
                  </a:lnTo>
                  <a:lnTo>
                    <a:pt x="124079" y="135382"/>
                  </a:lnTo>
                  <a:lnTo>
                    <a:pt x="121539" y="139446"/>
                  </a:lnTo>
                  <a:lnTo>
                    <a:pt x="120269" y="144145"/>
                  </a:lnTo>
                  <a:lnTo>
                    <a:pt x="120269" y="158496"/>
                  </a:lnTo>
                  <a:lnTo>
                    <a:pt x="122809" y="165608"/>
                  </a:lnTo>
                  <a:lnTo>
                    <a:pt x="133096" y="176403"/>
                  </a:lnTo>
                  <a:lnTo>
                    <a:pt x="139573" y="179070"/>
                  </a:lnTo>
                  <a:lnTo>
                    <a:pt x="152400" y="179070"/>
                  </a:lnTo>
                  <a:lnTo>
                    <a:pt x="177825" y="164719"/>
                  </a:lnTo>
                  <a:lnTo>
                    <a:pt x="183642" y="160274"/>
                  </a:lnTo>
                  <a:lnTo>
                    <a:pt x="183769" y="167132"/>
                  </a:lnTo>
                  <a:lnTo>
                    <a:pt x="185039" y="171958"/>
                  </a:lnTo>
                  <a:lnTo>
                    <a:pt x="189865" y="177546"/>
                  </a:lnTo>
                  <a:lnTo>
                    <a:pt x="193040" y="178943"/>
                  </a:lnTo>
                  <a:lnTo>
                    <a:pt x="197104" y="178943"/>
                  </a:lnTo>
                  <a:lnTo>
                    <a:pt x="203530" y="177787"/>
                  </a:lnTo>
                  <a:lnTo>
                    <a:pt x="210134" y="174244"/>
                  </a:lnTo>
                  <a:lnTo>
                    <a:pt x="216827" y="168452"/>
                  </a:lnTo>
                  <a:lnTo>
                    <a:pt x="221183" y="163322"/>
                  </a:lnTo>
                  <a:lnTo>
                    <a:pt x="223774" y="160274"/>
                  </a:lnTo>
                  <a:lnTo>
                    <a:pt x="223774" y="153416"/>
                  </a:lnTo>
                  <a:close/>
                </a:path>
                <a:path w="480060" h="219075">
                  <a:moveTo>
                    <a:pt x="350139" y="172212"/>
                  </a:moveTo>
                  <a:lnTo>
                    <a:pt x="344678" y="172212"/>
                  </a:lnTo>
                  <a:lnTo>
                    <a:pt x="340995" y="171704"/>
                  </a:lnTo>
                  <a:lnTo>
                    <a:pt x="338963" y="170561"/>
                  </a:lnTo>
                  <a:lnTo>
                    <a:pt x="336931" y="169291"/>
                  </a:lnTo>
                  <a:lnTo>
                    <a:pt x="335407" y="167767"/>
                  </a:lnTo>
                  <a:lnTo>
                    <a:pt x="334391" y="165354"/>
                  </a:lnTo>
                  <a:lnTo>
                    <a:pt x="333375" y="163068"/>
                  </a:lnTo>
                  <a:lnTo>
                    <a:pt x="332803" y="158750"/>
                  </a:lnTo>
                  <a:lnTo>
                    <a:pt x="332740" y="92075"/>
                  </a:lnTo>
                  <a:lnTo>
                    <a:pt x="331851" y="84455"/>
                  </a:lnTo>
                  <a:lnTo>
                    <a:pt x="329780" y="78740"/>
                  </a:lnTo>
                  <a:lnTo>
                    <a:pt x="328307" y="74803"/>
                  </a:lnTo>
                  <a:lnTo>
                    <a:pt x="327406" y="72390"/>
                  </a:lnTo>
                  <a:lnTo>
                    <a:pt x="323850" y="67310"/>
                  </a:lnTo>
                  <a:lnTo>
                    <a:pt x="314833" y="61087"/>
                  </a:lnTo>
                  <a:lnTo>
                    <a:pt x="309499" y="59563"/>
                  </a:lnTo>
                  <a:lnTo>
                    <a:pt x="303276" y="59563"/>
                  </a:lnTo>
                  <a:lnTo>
                    <a:pt x="294106" y="61074"/>
                  </a:lnTo>
                  <a:lnTo>
                    <a:pt x="284695" y="65582"/>
                  </a:lnTo>
                  <a:lnTo>
                    <a:pt x="275056" y="73126"/>
                  </a:lnTo>
                  <a:lnTo>
                    <a:pt x="265176" y="83693"/>
                  </a:lnTo>
                  <a:lnTo>
                    <a:pt x="265176" y="76073"/>
                  </a:lnTo>
                  <a:lnTo>
                    <a:pt x="265176" y="59563"/>
                  </a:lnTo>
                  <a:lnTo>
                    <a:pt x="259842" y="59563"/>
                  </a:lnTo>
                  <a:lnTo>
                    <a:pt x="225552" y="73406"/>
                  </a:lnTo>
                  <a:lnTo>
                    <a:pt x="227330" y="77978"/>
                  </a:lnTo>
                  <a:lnTo>
                    <a:pt x="230632" y="76708"/>
                  </a:lnTo>
                  <a:lnTo>
                    <a:pt x="233426" y="76073"/>
                  </a:lnTo>
                  <a:lnTo>
                    <a:pt x="237871" y="76073"/>
                  </a:lnTo>
                  <a:lnTo>
                    <a:pt x="239522" y="76581"/>
                  </a:lnTo>
                  <a:lnTo>
                    <a:pt x="244602" y="159258"/>
                  </a:lnTo>
                  <a:lnTo>
                    <a:pt x="243586" y="164846"/>
                  </a:lnTo>
                  <a:lnTo>
                    <a:pt x="241554" y="167894"/>
                  </a:lnTo>
                  <a:lnTo>
                    <a:pt x="239522" y="170815"/>
                  </a:lnTo>
                  <a:lnTo>
                    <a:pt x="235712" y="172212"/>
                  </a:lnTo>
                  <a:lnTo>
                    <a:pt x="227330" y="172212"/>
                  </a:lnTo>
                  <a:lnTo>
                    <a:pt x="227330" y="176784"/>
                  </a:lnTo>
                  <a:lnTo>
                    <a:pt x="283718" y="176784"/>
                  </a:lnTo>
                  <a:lnTo>
                    <a:pt x="283718" y="172212"/>
                  </a:lnTo>
                  <a:lnTo>
                    <a:pt x="277495" y="172212"/>
                  </a:lnTo>
                  <a:lnTo>
                    <a:pt x="273304" y="171704"/>
                  </a:lnTo>
                  <a:lnTo>
                    <a:pt x="269240" y="169418"/>
                  </a:lnTo>
                  <a:lnTo>
                    <a:pt x="267716" y="167640"/>
                  </a:lnTo>
                  <a:lnTo>
                    <a:pt x="266573" y="165354"/>
                  </a:lnTo>
                  <a:lnTo>
                    <a:pt x="265557" y="163449"/>
                  </a:lnTo>
                  <a:lnTo>
                    <a:pt x="265214" y="159258"/>
                  </a:lnTo>
                  <a:lnTo>
                    <a:pt x="265176" y="90932"/>
                  </a:lnTo>
                  <a:lnTo>
                    <a:pt x="272503" y="83921"/>
                  </a:lnTo>
                  <a:lnTo>
                    <a:pt x="272821" y="83693"/>
                  </a:lnTo>
                  <a:lnTo>
                    <a:pt x="279857" y="78867"/>
                  </a:lnTo>
                  <a:lnTo>
                    <a:pt x="287223" y="75831"/>
                  </a:lnTo>
                  <a:lnTo>
                    <a:pt x="294640" y="74803"/>
                  </a:lnTo>
                  <a:lnTo>
                    <a:pt x="300990" y="74803"/>
                  </a:lnTo>
                  <a:lnTo>
                    <a:pt x="305562" y="77216"/>
                  </a:lnTo>
                  <a:lnTo>
                    <a:pt x="308229" y="81788"/>
                  </a:lnTo>
                  <a:lnTo>
                    <a:pt x="310896" y="86487"/>
                  </a:lnTo>
                  <a:lnTo>
                    <a:pt x="312293" y="94107"/>
                  </a:lnTo>
                  <a:lnTo>
                    <a:pt x="312178" y="159258"/>
                  </a:lnTo>
                  <a:lnTo>
                    <a:pt x="307340" y="169799"/>
                  </a:lnTo>
                  <a:lnTo>
                    <a:pt x="305181" y="171450"/>
                  </a:lnTo>
                  <a:lnTo>
                    <a:pt x="301498" y="172212"/>
                  </a:lnTo>
                  <a:lnTo>
                    <a:pt x="293878" y="172212"/>
                  </a:lnTo>
                  <a:lnTo>
                    <a:pt x="293878" y="176784"/>
                  </a:lnTo>
                  <a:lnTo>
                    <a:pt x="350139" y="176784"/>
                  </a:lnTo>
                  <a:lnTo>
                    <a:pt x="350139" y="172212"/>
                  </a:lnTo>
                  <a:close/>
                </a:path>
                <a:path w="480060" h="219075">
                  <a:moveTo>
                    <a:pt x="479933" y="166116"/>
                  </a:moveTo>
                  <a:lnTo>
                    <a:pt x="478536" y="161798"/>
                  </a:lnTo>
                  <a:lnTo>
                    <a:pt x="474853" y="163195"/>
                  </a:lnTo>
                  <a:lnTo>
                    <a:pt x="471805" y="163957"/>
                  </a:lnTo>
                  <a:lnTo>
                    <a:pt x="467741" y="163957"/>
                  </a:lnTo>
                  <a:lnTo>
                    <a:pt x="466217" y="163322"/>
                  </a:lnTo>
                  <a:lnTo>
                    <a:pt x="460883" y="68961"/>
                  </a:lnTo>
                  <a:lnTo>
                    <a:pt x="460883" y="16256"/>
                  </a:lnTo>
                  <a:lnTo>
                    <a:pt x="460883" y="0"/>
                  </a:lnTo>
                  <a:lnTo>
                    <a:pt x="455295" y="0"/>
                  </a:lnTo>
                  <a:lnTo>
                    <a:pt x="421386" y="13970"/>
                  </a:lnTo>
                  <a:lnTo>
                    <a:pt x="423037" y="18288"/>
                  </a:lnTo>
                  <a:lnTo>
                    <a:pt x="426593" y="16891"/>
                  </a:lnTo>
                  <a:lnTo>
                    <a:pt x="429387" y="16256"/>
                  </a:lnTo>
                  <a:lnTo>
                    <a:pt x="433578" y="16256"/>
                  </a:lnTo>
                  <a:lnTo>
                    <a:pt x="435229" y="16891"/>
                  </a:lnTo>
                  <a:lnTo>
                    <a:pt x="436499" y="17907"/>
                  </a:lnTo>
                  <a:lnTo>
                    <a:pt x="437896" y="18923"/>
                  </a:lnTo>
                  <a:lnTo>
                    <a:pt x="438785" y="20955"/>
                  </a:lnTo>
                  <a:lnTo>
                    <a:pt x="439420" y="24003"/>
                  </a:lnTo>
                  <a:lnTo>
                    <a:pt x="440055" y="26924"/>
                  </a:lnTo>
                  <a:lnTo>
                    <a:pt x="440436" y="34925"/>
                  </a:lnTo>
                  <a:lnTo>
                    <a:pt x="440436" y="68961"/>
                  </a:lnTo>
                  <a:lnTo>
                    <a:pt x="440436" y="96520"/>
                  </a:lnTo>
                  <a:lnTo>
                    <a:pt x="440436" y="155194"/>
                  </a:lnTo>
                  <a:lnTo>
                    <a:pt x="433324" y="162814"/>
                  </a:lnTo>
                  <a:lnTo>
                    <a:pt x="426085" y="166497"/>
                  </a:lnTo>
                  <a:lnTo>
                    <a:pt x="418465" y="166497"/>
                  </a:lnTo>
                  <a:lnTo>
                    <a:pt x="385978" y="136880"/>
                  </a:lnTo>
                  <a:lnTo>
                    <a:pt x="383286" y="114681"/>
                  </a:lnTo>
                  <a:lnTo>
                    <a:pt x="383971" y="103047"/>
                  </a:lnTo>
                  <a:lnTo>
                    <a:pt x="406781" y="67056"/>
                  </a:lnTo>
                  <a:lnTo>
                    <a:pt x="417957" y="67056"/>
                  </a:lnTo>
                  <a:lnTo>
                    <a:pt x="435864" y="81153"/>
                  </a:lnTo>
                  <a:lnTo>
                    <a:pt x="438404" y="85852"/>
                  </a:lnTo>
                  <a:lnTo>
                    <a:pt x="439928" y="90932"/>
                  </a:lnTo>
                  <a:lnTo>
                    <a:pt x="440436" y="96520"/>
                  </a:lnTo>
                  <a:lnTo>
                    <a:pt x="440436" y="68961"/>
                  </a:lnTo>
                  <a:lnTo>
                    <a:pt x="438023" y="67056"/>
                  </a:lnTo>
                  <a:lnTo>
                    <a:pt x="435165" y="64795"/>
                  </a:lnTo>
                  <a:lnTo>
                    <a:pt x="429272" y="61823"/>
                  </a:lnTo>
                  <a:lnTo>
                    <a:pt x="422732" y="60032"/>
                  </a:lnTo>
                  <a:lnTo>
                    <a:pt x="415544" y="59436"/>
                  </a:lnTo>
                  <a:lnTo>
                    <a:pt x="403987" y="60706"/>
                  </a:lnTo>
                  <a:lnTo>
                    <a:pt x="369150" y="90144"/>
                  </a:lnTo>
                  <a:lnTo>
                    <a:pt x="360426" y="124587"/>
                  </a:lnTo>
                  <a:lnTo>
                    <a:pt x="361302" y="136232"/>
                  </a:lnTo>
                  <a:lnTo>
                    <a:pt x="381647" y="171437"/>
                  </a:lnTo>
                  <a:lnTo>
                    <a:pt x="406908" y="180213"/>
                  </a:lnTo>
                  <a:lnTo>
                    <a:pt x="413131" y="180213"/>
                  </a:lnTo>
                  <a:lnTo>
                    <a:pt x="418846" y="178943"/>
                  </a:lnTo>
                  <a:lnTo>
                    <a:pt x="424053" y="176403"/>
                  </a:lnTo>
                  <a:lnTo>
                    <a:pt x="429387" y="173863"/>
                  </a:lnTo>
                  <a:lnTo>
                    <a:pt x="434848" y="169672"/>
                  </a:lnTo>
                  <a:lnTo>
                    <a:pt x="437946" y="166497"/>
                  </a:lnTo>
                  <a:lnTo>
                    <a:pt x="440436" y="163957"/>
                  </a:lnTo>
                  <a:lnTo>
                    <a:pt x="440436" y="180213"/>
                  </a:lnTo>
                  <a:lnTo>
                    <a:pt x="446151" y="180213"/>
                  </a:lnTo>
                  <a:lnTo>
                    <a:pt x="479933" y="16611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18611" y="3839717"/>
              <a:ext cx="193770" cy="1206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92932" y="3839717"/>
              <a:ext cx="103377" cy="11950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68319" y="3780154"/>
              <a:ext cx="1468627" cy="18059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13273" y="3780154"/>
              <a:ext cx="801751" cy="23164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77635" y="3780154"/>
              <a:ext cx="1101852" cy="23164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37361" y="421716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40144" y="0"/>
                  </a:moveTo>
                  <a:lnTo>
                    <a:pt x="22821" y="0"/>
                  </a:lnTo>
                  <a:lnTo>
                    <a:pt x="15430" y="3175"/>
                  </a:lnTo>
                  <a:lnTo>
                    <a:pt x="3086" y="15367"/>
                  </a:lnTo>
                  <a:lnTo>
                    <a:pt x="0" y="22732"/>
                  </a:lnTo>
                  <a:lnTo>
                    <a:pt x="0" y="31495"/>
                  </a:lnTo>
                  <a:lnTo>
                    <a:pt x="0" y="40131"/>
                  </a:lnTo>
                  <a:lnTo>
                    <a:pt x="3086" y="47625"/>
                  </a:lnTo>
                  <a:lnTo>
                    <a:pt x="15430" y="59943"/>
                  </a:lnTo>
                  <a:lnTo>
                    <a:pt x="22821" y="63118"/>
                  </a:lnTo>
                  <a:lnTo>
                    <a:pt x="40144" y="63118"/>
                  </a:lnTo>
                  <a:lnTo>
                    <a:pt x="47574" y="59943"/>
                  </a:lnTo>
                  <a:lnTo>
                    <a:pt x="59918" y="47625"/>
                  </a:lnTo>
                  <a:lnTo>
                    <a:pt x="63004" y="40131"/>
                  </a:lnTo>
                  <a:lnTo>
                    <a:pt x="63004" y="22732"/>
                  </a:lnTo>
                  <a:lnTo>
                    <a:pt x="59918" y="15367"/>
                  </a:lnTo>
                  <a:lnTo>
                    <a:pt x="47574" y="3175"/>
                  </a:lnTo>
                  <a:lnTo>
                    <a:pt x="4014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6614" y="4161154"/>
              <a:ext cx="1245489" cy="1802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59201" y="4161154"/>
              <a:ext cx="730885" cy="1802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2867" y="4161154"/>
              <a:ext cx="187198" cy="17678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83482" y="4161154"/>
              <a:ext cx="818133" cy="23164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70398" y="4161154"/>
              <a:ext cx="1622678" cy="18059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137361" y="4161154"/>
              <a:ext cx="5969635" cy="866140"/>
            </a:xfrm>
            <a:custGeom>
              <a:avLst/>
              <a:gdLst/>
              <a:ahLst/>
              <a:cxnLst/>
              <a:rect l="l" t="t" r="r" b="b"/>
              <a:pathLst>
                <a:path w="5969634" h="866139">
                  <a:moveTo>
                    <a:pt x="63004" y="764540"/>
                  </a:moveTo>
                  <a:lnTo>
                    <a:pt x="59918" y="757174"/>
                  </a:lnTo>
                  <a:lnTo>
                    <a:pt x="47574" y="744982"/>
                  </a:lnTo>
                  <a:lnTo>
                    <a:pt x="40144" y="741807"/>
                  </a:lnTo>
                  <a:lnTo>
                    <a:pt x="22821" y="741807"/>
                  </a:lnTo>
                  <a:lnTo>
                    <a:pt x="15430" y="744982"/>
                  </a:lnTo>
                  <a:lnTo>
                    <a:pt x="3086" y="757174"/>
                  </a:lnTo>
                  <a:lnTo>
                    <a:pt x="0" y="764540"/>
                  </a:lnTo>
                  <a:lnTo>
                    <a:pt x="0" y="773303"/>
                  </a:lnTo>
                  <a:lnTo>
                    <a:pt x="0" y="781939"/>
                  </a:lnTo>
                  <a:lnTo>
                    <a:pt x="3086" y="789432"/>
                  </a:lnTo>
                  <a:lnTo>
                    <a:pt x="15430" y="801751"/>
                  </a:lnTo>
                  <a:lnTo>
                    <a:pt x="22821" y="804926"/>
                  </a:lnTo>
                  <a:lnTo>
                    <a:pt x="40144" y="804926"/>
                  </a:lnTo>
                  <a:lnTo>
                    <a:pt x="47574" y="801751"/>
                  </a:lnTo>
                  <a:lnTo>
                    <a:pt x="59918" y="789432"/>
                  </a:lnTo>
                  <a:lnTo>
                    <a:pt x="63004" y="781939"/>
                  </a:lnTo>
                  <a:lnTo>
                    <a:pt x="63004" y="764540"/>
                  </a:lnTo>
                  <a:close/>
                </a:path>
                <a:path w="5969634" h="866139">
                  <a:moveTo>
                    <a:pt x="342950" y="438531"/>
                  </a:moveTo>
                  <a:lnTo>
                    <a:pt x="342823" y="431292"/>
                  </a:lnTo>
                  <a:lnTo>
                    <a:pt x="341426" y="425450"/>
                  </a:lnTo>
                  <a:lnTo>
                    <a:pt x="338251" y="419227"/>
                  </a:lnTo>
                  <a:lnTo>
                    <a:pt x="335203" y="413131"/>
                  </a:lnTo>
                  <a:lnTo>
                    <a:pt x="303580" y="389801"/>
                  </a:lnTo>
                  <a:lnTo>
                    <a:pt x="279615" y="376466"/>
                  </a:lnTo>
                  <a:lnTo>
                    <a:pt x="269100" y="369887"/>
                  </a:lnTo>
                  <a:lnTo>
                    <a:pt x="261239" y="364083"/>
                  </a:lnTo>
                  <a:lnTo>
                    <a:pt x="256082" y="359029"/>
                  </a:lnTo>
                  <a:lnTo>
                    <a:pt x="252526" y="354711"/>
                  </a:lnTo>
                  <a:lnTo>
                    <a:pt x="250748" y="350139"/>
                  </a:lnTo>
                  <a:lnTo>
                    <a:pt x="250748" y="338201"/>
                  </a:lnTo>
                  <a:lnTo>
                    <a:pt x="253542" y="332232"/>
                  </a:lnTo>
                  <a:lnTo>
                    <a:pt x="264845" y="321691"/>
                  </a:lnTo>
                  <a:lnTo>
                    <a:pt x="271957" y="319151"/>
                  </a:lnTo>
                  <a:lnTo>
                    <a:pt x="288213" y="319151"/>
                  </a:lnTo>
                  <a:lnTo>
                    <a:pt x="295579" y="321056"/>
                  </a:lnTo>
                  <a:lnTo>
                    <a:pt x="302691" y="324993"/>
                  </a:lnTo>
                  <a:lnTo>
                    <a:pt x="309803" y="328803"/>
                  </a:lnTo>
                  <a:lnTo>
                    <a:pt x="327202" y="367411"/>
                  </a:lnTo>
                  <a:lnTo>
                    <a:pt x="331774" y="367411"/>
                  </a:lnTo>
                  <a:lnTo>
                    <a:pt x="331774" y="319151"/>
                  </a:lnTo>
                  <a:lnTo>
                    <a:pt x="331774" y="318897"/>
                  </a:lnTo>
                  <a:lnTo>
                    <a:pt x="331774" y="309118"/>
                  </a:lnTo>
                  <a:lnTo>
                    <a:pt x="327202" y="309118"/>
                  </a:lnTo>
                  <a:lnTo>
                    <a:pt x="326313" y="313055"/>
                  </a:lnTo>
                  <a:lnTo>
                    <a:pt x="325170" y="315595"/>
                  </a:lnTo>
                  <a:lnTo>
                    <a:pt x="322503" y="318262"/>
                  </a:lnTo>
                  <a:lnTo>
                    <a:pt x="320725" y="318897"/>
                  </a:lnTo>
                  <a:lnTo>
                    <a:pt x="316661" y="318897"/>
                  </a:lnTo>
                  <a:lnTo>
                    <a:pt x="313359" y="317881"/>
                  </a:lnTo>
                  <a:lnTo>
                    <a:pt x="308787" y="315722"/>
                  </a:lnTo>
                  <a:lnTo>
                    <a:pt x="301358" y="312877"/>
                  </a:lnTo>
                  <a:lnTo>
                    <a:pt x="294132" y="310807"/>
                  </a:lnTo>
                  <a:lnTo>
                    <a:pt x="287121" y="309549"/>
                  </a:lnTo>
                  <a:lnTo>
                    <a:pt x="280339" y="309118"/>
                  </a:lnTo>
                  <a:lnTo>
                    <a:pt x="270052" y="309956"/>
                  </a:lnTo>
                  <a:lnTo>
                    <a:pt x="234442" y="336613"/>
                  </a:lnTo>
                  <a:lnTo>
                    <a:pt x="230936" y="360426"/>
                  </a:lnTo>
                  <a:lnTo>
                    <a:pt x="232587" y="366903"/>
                  </a:lnTo>
                  <a:lnTo>
                    <a:pt x="261759" y="396989"/>
                  </a:lnTo>
                  <a:lnTo>
                    <a:pt x="290068" y="413423"/>
                  </a:lnTo>
                  <a:lnTo>
                    <a:pt x="297738" y="417918"/>
                  </a:lnTo>
                  <a:lnTo>
                    <a:pt x="320852" y="443992"/>
                  </a:lnTo>
                  <a:lnTo>
                    <a:pt x="320852" y="455549"/>
                  </a:lnTo>
                  <a:lnTo>
                    <a:pt x="287197" y="475742"/>
                  </a:lnTo>
                  <a:lnTo>
                    <a:pt x="278307" y="475742"/>
                  </a:lnTo>
                  <a:lnTo>
                    <a:pt x="245922" y="454787"/>
                  </a:lnTo>
                  <a:lnTo>
                    <a:pt x="237159" y="427609"/>
                  </a:lnTo>
                  <a:lnTo>
                    <a:pt x="232587" y="427609"/>
                  </a:lnTo>
                  <a:lnTo>
                    <a:pt x="232587" y="485394"/>
                  </a:lnTo>
                  <a:lnTo>
                    <a:pt x="237159" y="485394"/>
                  </a:lnTo>
                  <a:lnTo>
                    <a:pt x="237794" y="481457"/>
                  </a:lnTo>
                  <a:lnTo>
                    <a:pt x="238683" y="478917"/>
                  </a:lnTo>
                  <a:lnTo>
                    <a:pt x="239839" y="477634"/>
                  </a:lnTo>
                  <a:lnTo>
                    <a:pt x="241096" y="476377"/>
                  </a:lnTo>
                  <a:lnTo>
                    <a:pt x="242747" y="475869"/>
                  </a:lnTo>
                  <a:lnTo>
                    <a:pt x="246938" y="475869"/>
                  </a:lnTo>
                  <a:lnTo>
                    <a:pt x="252018" y="477139"/>
                  </a:lnTo>
                  <a:lnTo>
                    <a:pt x="260146" y="479679"/>
                  </a:lnTo>
                  <a:lnTo>
                    <a:pt x="268147" y="482346"/>
                  </a:lnTo>
                  <a:lnTo>
                    <a:pt x="273481" y="483870"/>
                  </a:lnTo>
                  <a:lnTo>
                    <a:pt x="276021" y="484251"/>
                  </a:lnTo>
                  <a:lnTo>
                    <a:pt x="280339" y="485013"/>
                  </a:lnTo>
                  <a:lnTo>
                    <a:pt x="285038" y="485394"/>
                  </a:lnTo>
                  <a:lnTo>
                    <a:pt x="289864" y="485394"/>
                  </a:lnTo>
                  <a:lnTo>
                    <a:pt x="301028" y="484543"/>
                  </a:lnTo>
                  <a:lnTo>
                    <a:pt x="311111" y="481952"/>
                  </a:lnTo>
                  <a:lnTo>
                    <a:pt x="320128" y="477634"/>
                  </a:lnTo>
                  <a:lnTo>
                    <a:pt x="322427" y="475869"/>
                  </a:lnTo>
                  <a:lnTo>
                    <a:pt x="322592" y="475742"/>
                  </a:lnTo>
                  <a:lnTo>
                    <a:pt x="328091" y="471551"/>
                  </a:lnTo>
                  <a:lnTo>
                    <a:pt x="334581" y="464273"/>
                  </a:lnTo>
                  <a:lnTo>
                    <a:pt x="339229" y="456336"/>
                  </a:lnTo>
                  <a:lnTo>
                    <a:pt x="342011" y="447751"/>
                  </a:lnTo>
                  <a:lnTo>
                    <a:pt x="342950" y="438531"/>
                  </a:lnTo>
                  <a:close/>
                </a:path>
                <a:path w="5969634" h="866139">
                  <a:moveTo>
                    <a:pt x="393623" y="694055"/>
                  </a:moveTo>
                  <a:lnTo>
                    <a:pt x="321614" y="694055"/>
                  </a:lnTo>
                  <a:lnTo>
                    <a:pt x="321614" y="698627"/>
                  </a:lnTo>
                  <a:lnTo>
                    <a:pt x="331520" y="698627"/>
                  </a:lnTo>
                  <a:lnTo>
                    <a:pt x="335203" y="699643"/>
                  </a:lnTo>
                  <a:lnTo>
                    <a:pt x="345617" y="715391"/>
                  </a:lnTo>
                  <a:lnTo>
                    <a:pt x="345617" y="772160"/>
                  </a:lnTo>
                  <a:lnTo>
                    <a:pt x="267385" y="772160"/>
                  </a:lnTo>
                  <a:lnTo>
                    <a:pt x="267398" y="715391"/>
                  </a:lnTo>
                  <a:lnTo>
                    <a:pt x="267893" y="710184"/>
                  </a:lnTo>
                  <a:lnTo>
                    <a:pt x="268909" y="707517"/>
                  </a:lnTo>
                  <a:lnTo>
                    <a:pt x="269798" y="704850"/>
                  </a:lnTo>
                  <a:lnTo>
                    <a:pt x="271576" y="702818"/>
                  </a:lnTo>
                  <a:lnTo>
                    <a:pt x="274243" y="701421"/>
                  </a:lnTo>
                  <a:lnTo>
                    <a:pt x="277799" y="699516"/>
                  </a:lnTo>
                  <a:lnTo>
                    <a:pt x="281482" y="698627"/>
                  </a:lnTo>
                  <a:lnTo>
                    <a:pt x="291642" y="698627"/>
                  </a:lnTo>
                  <a:lnTo>
                    <a:pt x="291642" y="694055"/>
                  </a:lnTo>
                  <a:lnTo>
                    <a:pt x="219379" y="694055"/>
                  </a:lnTo>
                  <a:lnTo>
                    <a:pt x="219379" y="698627"/>
                  </a:lnTo>
                  <a:lnTo>
                    <a:pt x="229285" y="698627"/>
                  </a:lnTo>
                  <a:lnTo>
                    <a:pt x="233095" y="699643"/>
                  </a:lnTo>
                  <a:lnTo>
                    <a:pt x="236778" y="701548"/>
                  </a:lnTo>
                  <a:lnTo>
                    <a:pt x="239318" y="703072"/>
                  </a:lnTo>
                  <a:lnTo>
                    <a:pt x="241096" y="704850"/>
                  </a:lnTo>
                  <a:lnTo>
                    <a:pt x="241858" y="706882"/>
                  </a:lnTo>
                  <a:lnTo>
                    <a:pt x="243001" y="709676"/>
                  </a:lnTo>
                  <a:lnTo>
                    <a:pt x="243509" y="715391"/>
                  </a:lnTo>
                  <a:lnTo>
                    <a:pt x="243509" y="842772"/>
                  </a:lnTo>
                  <a:lnTo>
                    <a:pt x="242493" y="849249"/>
                  </a:lnTo>
                  <a:lnTo>
                    <a:pt x="240588" y="851789"/>
                  </a:lnTo>
                  <a:lnTo>
                    <a:pt x="237413" y="855853"/>
                  </a:lnTo>
                  <a:lnTo>
                    <a:pt x="232333" y="857885"/>
                  </a:lnTo>
                  <a:lnTo>
                    <a:pt x="219379" y="857885"/>
                  </a:lnTo>
                  <a:lnTo>
                    <a:pt x="219379" y="862584"/>
                  </a:lnTo>
                  <a:lnTo>
                    <a:pt x="291642" y="862584"/>
                  </a:lnTo>
                  <a:lnTo>
                    <a:pt x="291642" y="857885"/>
                  </a:lnTo>
                  <a:lnTo>
                    <a:pt x="281482" y="857885"/>
                  </a:lnTo>
                  <a:lnTo>
                    <a:pt x="277799" y="856996"/>
                  </a:lnTo>
                  <a:lnTo>
                    <a:pt x="271576" y="853440"/>
                  </a:lnTo>
                  <a:lnTo>
                    <a:pt x="269798" y="851662"/>
                  </a:lnTo>
                  <a:lnTo>
                    <a:pt x="269036" y="849630"/>
                  </a:lnTo>
                  <a:lnTo>
                    <a:pt x="267893" y="846836"/>
                  </a:lnTo>
                  <a:lnTo>
                    <a:pt x="267385" y="841248"/>
                  </a:lnTo>
                  <a:lnTo>
                    <a:pt x="267385" y="781431"/>
                  </a:lnTo>
                  <a:lnTo>
                    <a:pt x="345617" y="781431"/>
                  </a:lnTo>
                  <a:lnTo>
                    <a:pt x="345617" y="842772"/>
                  </a:lnTo>
                  <a:lnTo>
                    <a:pt x="344601" y="849249"/>
                  </a:lnTo>
                  <a:lnTo>
                    <a:pt x="342569" y="851789"/>
                  </a:lnTo>
                  <a:lnTo>
                    <a:pt x="339394" y="855853"/>
                  </a:lnTo>
                  <a:lnTo>
                    <a:pt x="334441" y="857885"/>
                  </a:lnTo>
                  <a:lnTo>
                    <a:pt x="321614" y="857885"/>
                  </a:lnTo>
                  <a:lnTo>
                    <a:pt x="321614" y="862584"/>
                  </a:lnTo>
                  <a:lnTo>
                    <a:pt x="393623" y="862584"/>
                  </a:lnTo>
                  <a:lnTo>
                    <a:pt x="393623" y="857885"/>
                  </a:lnTo>
                  <a:lnTo>
                    <a:pt x="383717" y="857885"/>
                  </a:lnTo>
                  <a:lnTo>
                    <a:pt x="379907" y="856996"/>
                  </a:lnTo>
                  <a:lnTo>
                    <a:pt x="376224" y="854964"/>
                  </a:lnTo>
                  <a:lnTo>
                    <a:pt x="373684" y="853440"/>
                  </a:lnTo>
                  <a:lnTo>
                    <a:pt x="371906" y="851662"/>
                  </a:lnTo>
                  <a:lnTo>
                    <a:pt x="371144" y="849630"/>
                  </a:lnTo>
                  <a:lnTo>
                    <a:pt x="370001" y="846836"/>
                  </a:lnTo>
                  <a:lnTo>
                    <a:pt x="369493" y="841248"/>
                  </a:lnTo>
                  <a:lnTo>
                    <a:pt x="369493" y="781431"/>
                  </a:lnTo>
                  <a:lnTo>
                    <a:pt x="369493" y="772160"/>
                  </a:lnTo>
                  <a:lnTo>
                    <a:pt x="369506" y="715391"/>
                  </a:lnTo>
                  <a:lnTo>
                    <a:pt x="376351" y="701421"/>
                  </a:lnTo>
                  <a:lnTo>
                    <a:pt x="379907" y="699516"/>
                  </a:lnTo>
                  <a:lnTo>
                    <a:pt x="383717" y="698627"/>
                  </a:lnTo>
                  <a:lnTo>
                    <a:pt x="393623" y="698627"/>
                  </a:lnTo>
                  <a:lnTo>
                    <a:pt x="393623" y="694055"/>
                  </a:lnTo>
                  <a:close/>
                </a:path>
                <a:path w="5969634" h="866139">
                  <a:moveTo>
                    <a:pt x="448868" y="694944"/>
                  </a:moveTo>
                  <a:lnTo>
                    <a:pt x="447725" y="691896"/>
                  </a:lnTo>
                  <a:lnTo>
                    <a:pt x="445312" y="689483"/>
                  </a:lnTo>
                  <a:lnTo>
                    <a:pt x="442772" y="687070"/>
                  </a:lnTo>
                  <a:lnTo>
                    <a:pt x="439851" y="685800"/>
                  </a:lnTo>
                  <a:lnTo>
                    <a:pt x="432866" y="685800"/>
                  </a:lnTo>
                  <a:lnTo>
                    <a:pt x="429818" y="687070"/>
                  </a:lnTo>
                  <a:lnTo>
                    <a:pt x="427405" y="689483"/>
                  </a:lnTo>
                  <a:lnTo>
                    <a:pt x="424865" y="691896"/>
                  </a:lnTo>
                  <a:lnTo>
                    <a:pt x="423722" y="694944"/>
                  </a:lnTo>
                  <a:lnTo>
                    <a:pt x="423722" y="701802"/>
                  </a:lnTo>
                  <a:lnTo>
                    <a:pt x="424992" y="704850"/>
                  </a:lnTo>
                  <a:lnTo>
                    <a:pt x="429945" y="709803"/>
                  </a:lnTo>
                  <a:lnTo>
                    <a:pt x="432866" y="711073"/>
                  </a:lnTo>
                  <a:lnTo>
                    <a:pt x="439851" y="711073"/>
                  </a:lnTo>
                  <a:lnTo>
                    <a:pt x="442772" y="709803"/>
                  </a:lnTo>
                  <a:lnTo>
                    <a:pt x="447725" y="704850"/>
                  </a:lnTo>
                  <a:lnTo>
                    <a:pt x="448868" y="701802"/>
                  </a:lnTo>
                  <a:lnTo>
                    <a:pt x="448868" y="694944"/>
                  </a:lnTo>
                  <a:close/>
                </a:path>
                <a:path w="5969634" h="866139">
                  <a:moveTo>
                    <a:pt x="463981" y="858012"/>
                  </a:moveTo>
                  <a:lnTo>
                    <a:pt x="458520" y="858012"/>
                  </a:lnTo>
                  <a:lnTo>
                    <a:pt x="454837" y="857504"/>
                  </a:lnTo>
                  <a:lnTo>
                    <a:pt x="446709" y="843915"/>
                  </a:lnTo>
                  <a:lnTo>
                    <a:pt x="446709" y="761873"/>
                  </a:lnTo>
                  <a:lnTo>
                    <a:pt x="446709" y="745363"/>
                  </a:lnTo>
                  <a:lnTo>
                    <a:pt x="441248" y="745363"/>
                  </a:lnTo>
                  <a:lnTo>
                    <a:pt x="406958" y="759206"/>
                  </a:lnTo>
                  <a:lnTo>
                    <a:pt x="408609" y="763778"/>
                  </a:lnTo>
                  <a:lnTo>
                    <a:pt x="411911" y="762508"/>
                  </a:lnTo>
                  <a:lnTo>
                    <a:pt x="414832" y="761873"/>
                  </a:lnTo>
                  <a:lnTo>
                    <a:pt x="419277" y="761873"/>
                  </a:lnTo>
                  <a:lnTo>
                    <a:pt x="420928" y="762381"/>
                  </a:lnTo>
                  <a:lnTo>
                    <a:pt x="426008" y="780542"/>
                  </a:lnTo>
                  <a:lnTo>
                    <a:pt x="425983" y="843915"/>
                  </a:lnTo>
                  <a:lnTo>
                    <a:pt x="414197" y="858012"/>
                  </a:lnTo>
                  <a:lnTo>
                    <a:pt x="408609" y="858012"/>
                  </a:lnTo>
                  <a:lnTo>
                    <a:pt x="408609" y="862584"/>
                  </a:lnTo>
                  <a:lnTo>
                    <a:pt x="463981" y="862584"/>
                  </a:lnTo>
                  <a:lnTo>
                    <a:pt x="463981" y="858012"/>
                  </a:lnTo>
                  <a:close/>
                </a:path>
                <a:path w="5969634" h="866139">
                  <a:moveTo>
                    <a:pt x="475157" y="422529"/>
                  </a:moveTo>
                  <a:lnTo>
                    <a:pt x="461949" y="383921"/>
                  </a:lnTo>
                  <a:lnTo>
                    <a:pt x="452043" y="374446"/>
                  </a:lnTo>
                  <a:lnTo>
                    <a:pt x="452043" y="432054"/>
                  </a:lnTo>
                  <a:lnTo>
                    <a:pt x="451561" y="443268"/>
                  </a:lnTo>
                  <a:lnTo>
                    <a:pt x="432485" y="476123"/>
                  </a:lnTo>
                  <a:lnTo>
                    <a:pt x="424357" y="476123"/>
                  </a:lnTo>
                  <a:lnTo>
                    <a:pt x="393979" y="448741"/>
                  </a:lnTo>
                  <a:lnTo>
                    <a:pt x="388531" y="417728"/>
                  </a:lnTo>
                  <a:lnTo>
                    <a:pt x="388594" y="410108"/>
                  </a:lnTo>
                  <a:lnTo>
                    <a:pt x="407720" y="373761"/>
                  </a:lnTo>
                  <a:lnTo>
                    <a:pt x="412165" y="372364"/>
                  </a:lnTo>
                  <a:lnTo>
                    <a:pt x="416610" y="372364"/>
                  </a:lnTo>
                  <a:lnTo>
                    <a:pt x="448805" y="404990"/>
                  </a:lnTo>
                  <a:lnTo>
                    <a:pt x="452043" y="432054"/>
                  </a:lnTo>
                  <a:lnTo>
                    <a:pt x="452043" y="374446"/>
                  </a:lnTo>
                  <a:lnTo>
                    <a:pt x="448741" y="372364"/>
                  </a:lnTo>
                  <a:lnTo>
                    <a:pt x="443750" y="369239"/>
                  </a:lnTo>
                  <a:lnTo>
                    <a:pt x="432727" y="365582"/>
                  </a:lnTo>
                  <a:lnTo>
                    <a:pt x="420420" y="364363"/>
                  </a:lnTo>
                  <a:lnTo>
                    <a:pt x="413435" y="364820"/>
                  </a:lnTo>
                  <a:lnTo>
                    <a:pt x="377317" y="387375"/>
                  </a:lnTo>
                  <a:lnTo>
                    <a:pt x="365417" y="427266"/>
                  </a:lnTo>
                  <a:lnTo>
                    <a:pt x="366102" y="436206"/>
                  </a:lnTo>
                  <a:lnTo>
                    <a:pt x="386384" y="473443"/>
                  </a:lnTo>
                  <a:lnTo>
                    <a:pt x="419023" y="485013"/>
                  </a:lnTo>
                  <a:lnTo>
                    <a:pt x="426732" y="484517"/>
                  </a:lnTo>
                  <a:lnTo>
                    <a:pt x="434086" y="483019"/>
                  </a:lnTo>
                  <a:lnTo>
                    <a:pt x="441071" y="480517"/>
                  </a:lnTo>
                  <a:lnTo>
                    <a:pt x="447725" y="477012"/>
                  </a:lnTo>
                  <a:lnTo>
                    <a:pt x="448945" y="476123"/>
                  </a:lnTo>
                  <a:lnTo>
                    <a:pt x="453771" y="472617"/>
                  </a:lnTo>
                  <a:lnTo>
                    <a:pt x="473341" y="437870"/>
                  </a:lnTo>
                  <a:lnTo>
                    <a:pt x="474700" y="430174"/>
                  </a:lnTo>
                  <a:lnTo>
                    <a:pt x="475157" y="422529"/>
                  </a:lnTo>
                  <a:close/>
                </a:path>
                <a:path w="5969634" h="866139">
                  <a:moveTo>
                    <a:pt x="559574" y="831799"/>
                  </a:moveTo>
                  <a:lnTo>
                    <a:pt x="534466" y="799084"/>
                  </a:lnTo>
                  <a:lnTo>
                    <a:pt x="508431" y="786384"/>
                  </a:lnTo>
                  <a:lnTo>
                    <a:pt x="503224" y="782828"/>
                  </a:lnTo>
                  <a:lnTo>
                    <a:pt x="500672" y="779399"/>
                  </a:lnTo>
                  <a:lnTo>
                    <a:pt x="498017" y="776097"/>
                  </a:lnTo>
                  <a:lnTo>
                    <a:pt x="496620" y="772160"/>
                  </a:lnTo>
                  <a:lnTo>
                    <a:pt x="496620" y="763778"/>
                  </a:lnTo>
                  <a:lnTo>
                    <a:pt x="498398" y="760349"/>
                  </a:lnTo>
                  <a:lnTo>
                    <a:pt x="505510" y="754253"/>
                  </a:lnTo>
                  <a:lnTo>
                    <a:pt x="510197" y="752729"/>
                  </a:lnTo>
                  <a:lnTo>
                    <a:pt x="523659" y="752729"/>
                  </a:lnTo>
                  <a:lnTo>
                    <a:pt x="547039" y="784098"/>
                  </a:lnTo>
                  <a:lnTo>
                    <a:pt x="551103" y="784098"/>
                  </a:lnTo>
                  <a:lnTo>
                    <a:pt x="551103" y="752729"/>
                  </a:lnTo>
                  <a:lnTo>
                    <a:pt x="551103" y="750062"/>
                  </a:lnTo>
                  <a:lnTo>
                    <a:pt x="551103" y="745363"/>
                  </a:lnTo>
                  <a:lnTo>
                    <a:pt x="547039" y="745363"/>
                  </a:lnTo>
                  <a:lnTo>
                    <a:pt x="546023" y="747268"/>
                  </a:lnTo>
                  <a:lnTo>
                    <a:pt x="545134" y="748665"/>
                  </a:lnTo>
                  <a:lnTo>
                    <a:pt x="544372" y="749173"/>
                  </a:lnTo>
                  <a:lnTo>
                    <a:pt x="543610" y="749808"/>
                  </a:lnTo>
                  <a:lnTo>
                    <a:pt x="542594" y="750062"/>
                  </a:lnTo>
                  <a:lnTo>
                    <a:pt x="539800" y="750062"/>
                  </a:lnTo>
                  <a:lnTo>
                    <a:pt x="537006" y="749427"/>
                  </a:lnTo>
                  <a:lnTo>
                    <a:pt x="526453" y="746252"/>
                  </a:lnTo>
                  <a:lnTo>
                    <a:pt x="521004" y="745363"/>
                  </a:lnTo>
                  <a:lnTo>
                    <a:pt x="516547" y="745363"/>
                  </a:lnTo>
                  <a:lnTo>
                    <a:pt x="509270" y="745959"/>
                  </a:lnTo>
                  <a:lnTo>
                    <a:pt x="482015" y="778256"/>
                  </a:lnTo>
                  <a:lnTo>
                    <a:pt x="482015" y="785495"/>
                  </a:lnTo>
                  <a:lnTo>
                    <a:pt x="519430" y="816584"/>
                  </a:lnTo>
                  <a:lnTo>
                    <a:pt x="526173" y="820483"/>
                  </a:lnTo>
                  <a:lnTo>
                    <a:pt x="531431" y="824014"/>
                  </a:lnTo>
                  <a:lnTo>
                    <a:pt x="535228" y="827151"/>
                  </a:lnTo>
                  <a:lnTo>
                    <a:pt x="539292" y="830961"/>
                  </a:lnTo>
                  <a:lnTo>
                    <a:pt x="541324" y="835787"/>
                  </a:lnTo>
                  <a:lnTo>
                    <a:pt x="541324" y="846201"/>
                  </a:lnTo>
                  <a:lnTo>
                    <a:pt x="539419" y="850265"/>
                  </a:lnTo>
                  <a:lnTo>
                    <a:pt x="535863" y="853694"/>
                  </a:lnTo>
                  <a:lnTo>
                    <a:pt x="532307" y="856996"/>
                  </a:lnTo>
                  <a:lnTo>
                    <a:pt x="527608" y="858647"/>
                  </a:lnTo>
                  <a:lnTo>
                    <a:pt x="513753" y="858647"/>
                  </a:lnTo>
                  <a:lnTo>
                    <a:pt x="486587" y="823595"/>
                  </a:lnTo>
                  <a:lnTo>
                    <a:pt x="482523" y="823595"/>
                  </a:lnTo>
                  <a:lnTo>
                    <a:pt x="482523" y="864235"/>
                  </a:lnTo>
                  <a:lnTo>
                    <a:pt x="486587" y="864235"/>
                  </a:lnTo>
                  <a:lnTo>
                    <a:pt x="487603" y="862076"/>
                  </a:lnTo>
                  <a:lnTo>
                    <a:pt x="489127" y="861060"/>
                  </a:lnTo>
                  <a:lnTo>
                    <a:pt x="492810" y="861060"/>
                  </a:lnTo>
                  <a:lnTo>
                    <a:pt x="495084" y="861441"/>
                  </a:lnTo>
                  <a:lnTo>
                    <a:pt x="497763" y="862330"/>
                  </a:lnTo>
                  <a:lnTo>
                    <a:pt x="506780" y="864743"/>
                  </a:lnTo>
                  <a:lnTo>
                    <a:pt x="514654" y="866013"/>
                  </a:lnTo>
                  <a:lnTo>
                    <a:pt x="521639" y="866013"/>
                  </a:lnTo>
                  <a:lnTo>
                    <a:pt x="528701" y="865428"/>
                  </a:lnTo>
                  <a:lnTo>
                    <a:pt x="535444" y="863638"/>
                  </a:lnTo>
                  <a:lnTo>
                    <a:pt x="540981" y="861060"/>
                  </a:lnTo>
                  <a:lnTo>
                    <a:pt x="541845" y="860666"/>
                  </a:lnTo>
                  <a:lnTo>
                    <a:pt x="544779" y="858647"/>
                  </a:lnTo>
                  <a:lnTo>
                    <a:pt x="547928" y="856488"/>
                  </a:lnTo>
                  <a:lnTo>
                    <a:pt x="553072" y="851357"/>
                  </a:lnTo>
                  <a:lnTo>
                    <a:pt x="556717" y="845464"/>
                  </a:lnTo>
                  <a:lnTo>
                    <a:pt x="558888" y="838835"/>
                  </a:lnTo>
                  <a:lnTo>
                    <a:pt x="559574" y="831799"/>
                  </a:lnTo>
                  <a:close/>
                </a:path>
                <a:path w="5969634" h="866139">
                  <a:moveTo>
                    <a:pt x="595426" y="321437"/>
                  </a:moveTo>
                  <a:lnTo>
                    <a:pt x="593013" y="317246"/>
                  </a:lnTo>
                  <a:lnTo>
                    <a:pt x="588848" y="314071"/>
                  </a:lnTo>
                  <a:lnTo>
                    <a:pt x="588187" y="313563"/>
                  </a:lnTo>
                  <a:lnTo>
                    <a:pt x="582612" y="309829"/>
                  </a:lnTo>
                  <a:lnTo>
                    <a:pt x="576757" y="307174"/>
                  </a:lnTo>
                  <a:lnTo>
                    <a:pt x="570611" y="305587"/>
                  </a:lnTo>
                  <a:lnTo>
                    <a:pt x="564184" y="305054"/>
                  </a:lnTo>
                  <a:lnTo>
                    <a:pt x="557377" y="305511"/>
                  </a:lnTo>
                  <a:lnTo>
                    <a:pt x="522135" y="331343"/>
                  </a:lnTo>
                  <a:lnTo>
                    <a:pt x="516686" y="367665"/>
                  </a:lnTo>
                  <a:lnTo>
                    <a:pt x="494588" y="367665"/>
                  </a:lnTo>
                  <a:lnTo>
                    <a:pt x="494588" y="376682"/>
                  </a:lnTo>
                  <a:lnTo>
                    <a:pt x="516686" y="376682"/>
                  </a:lnTo>
                  <a:lnTo>
                    <a:pt x="516686" y="459613"/>
                  </a:lnTo>
                  <a:lnTo>
                    <a:pt x="503732" y="477012"/>
                  </a:lnTo>
                  <a:lnTo>
                    <a:pt x="495350" y="477012"/>
                  </a:lnTo>
                  <a:lnTo>
                    <a:pt x="495350" y="481584"/>
                  </a:lnTo>
                  <a:lnTo>
                    <a:pt x="563295" y="481584"/>
                  </a:lnTo>
                  <a:lnTo>
                    <a:pt x="563295" y="477012"/>
                  </a:lnTo>
                  <a:lnTo>
                    <a:pt x="547928" y="477012"/>
                  </a:lnTo>
                  <a:lnTo>
                    <a:pt x="543737" y="475234"/>
                  </a:lnTo>
                  <a:lnTo>
                    <a:pt x="538403" y="468757"/>
                  </a:lnTo>
                  <a:lnTo>
                    <a:pt x="537337" y="462534"/>
                  </a:lnTo>
                  <a:lnTo>
                    <a:pt x="537260" y="376682"/>
                  </a:lnTo>
                  <a:lnTo>
                    <a:pt x="566597" y="376682"/>
                  </a:lnTo>
                  <a:lnTo>
                    <a:pt x="566597" y="367665"/>
                  </a:lnTo>
                  <a:lnTo>
                    <a:pt x="537260" y="367665"/>
                  </a:lnTo>
                  <a:lnTo>
                    <a:pt x="537349" y="347472"/>
                  </a:lnTo>
                  <a:lnTo>
                    <a:pt x="544753" y="316992"/>
                  </a:lnTo>
                  <a:lnTo>
                    <a:pt x="547293" y="314960"/>
                  </a:lnTo>
                  <a:lnTo>
                    <a:pt x="550595" y="314071"/>
                  </a:lnTo>
                  <a:lnTo>
                    <a:pt x="557580" y="314071"/>
                  </a:lnTo>
                  <a:lnTo>
                    <a:pt x="560374" y="314833"/>
                  </a:lnTo>
                  <a:lnTo>
                    <a:pt x="562914" y="316357"/>
                  </a:lnTo>
                  <a:lnTo>
                    <a:pt x="565581" y="317881"/>
                  </a:lnTo>
                  <a:lnTo>
                    <a:pt x="568375" y="320929"/>
                  </a:lnTo>
                  <a:lnTo>
                    <a:pt x="574471" y="330073"/>
                  </a:lnTo>
                  <a:lnTo>
                    <a:pt x="577011" y="332994"/>
                  </a:lnTo>
                  <a:lnTo>
                    <a:pt x="579170" y="334264"/>
                  </a:lnTo>
                  <a:lnTo>
                    <a:pt x="581329" y="335661"/>
                  </a:lnTo>
                  <a:lnTo>
                    <a:pt x="583361" y="336423"/>
                  </a:lnTo>
                  <a:lnTo>
                    <a:pt x="587679" y="336423"/>
                  </a:lnTo>
                  <a:lnTo>
                    <a:pt x="589965" y="335280"/>
                  </a:lnTo>
                  <a:lnTo>
                    <a:pt x="592239" y="332994"/>
                  </a:lnTo>
                  <a:lnTo>
                    <a:pt x="594283" y="330835"/>
                  </a:lnTo>
                  <a:lnTo>
                    <a:pt x="595426" y="328549"/>
                  </a:lnTo>
                  <a:lnTo>
                    <a:pt x="595426" y="321437"/>
                  </a:lnTo>
                  <a:close/>
                </a:path>
                <a:path w="5969634" h="866139">
                  <a:moveTo>
                    <a:pt x="641273" y="458851"/>
                  </a:moveTo>
                  <a:lnTo>
                    <a:pt x="636320" y="458851"/>
                  </a:lnTo>
                  <a:lnTo>
                    <a:pt x="634923" y="462280"/>
                  </a:lnTo>
                  <a:lnTo>
                    <a:pt x="633018" y="464693"/>
                  </a:lnTo>
                  <a:lnTo>
                    <a:pt x="630478" y="466471"/>
                  </a:lnTo>
                  <a:lnTo>
                    <a:pt x="627811" y="468122"/>
                  </a:lnTo>
                  <a:lnTo>
                    <a:pt x="625144" y="469011"/>
                  </a:lnTo>
                  <a:lnTo>
                    <a:pt x="619175" y="469011"/>
                  </a:lnTo>
                  <a:lnTo>
                    <a:pt x="616381" y="467741"/>
                  </a:lnTo>
                  <a:lnTo>
                    <a:pt x="614349" y="465074"/>
                  </a:lnTo>
                  <a:lnTo>
                    <a:pt x="612190" y="462534"/>
                  </a:lnTo>
                  <a:lnTo>
                    <a:pt x="611174" y="457581"/>
                  </a:lnTo>
                  <a:lnTo>
                    <a:pt x="611174" y="376428"/>
                  </a:lnTo>
                  <a:lnTo>
                    <a:pt x="637717" y="376428"/>
                  </a:lnTo>
                  <a:lnTo>
                    <a:pt x="637717" y="367665"/>
                  </a:lnTo>
                  <a:lnTo>
                    <a:pt x="611174" y="367665"/>
                  </a:lnTo>
                  <a:lnTo>
                    <a:pt x="611174" y="330327"/>
                  </a:lnTo>
                  <a:lnTo>
                    <a:pt x="607364" y="330327"/>
                  </a:lnTo>
                  <a:lnTo>
                    <a:pt x="586663" y="363093"/>
                  </a:lnTo>
                  <a:lnTo>
                    <a:pt x="572693" y="372237"/>
                  </a:lnTo>
                  <a:lnTo>
                    <a:pt x="572693" y="376428"/>
                  </a:lnTo>
                  <a:lnTo>
                    <a:pt x="590600" y="376428"/>
                  </a:lnTo>
                  <a:lnTo>
                    <a:pt x="590600" y="461137"/>
                  </a:lnTo>
                  <a:lnTo>
                    <a:pt x="591489" y="467233"/>
                  </a:lnTo>
                  <a:lnTo>
                    <a:pt x="595045" y="475107"/>
                  </a:lnTo>
                  <a:lnTo>
                    <a:pt x="597712" y="478155"/>
                  </a:lnTo>
                  <a:lnTo>
                    <a:pt x="601395" y="480187"/>
                  </a:lnTo>
                  <a:lnTo>
                    <a:pt x="604951" y="482346"/>
                  </a:lnTo>
                  <a:lnTo>
                    <a:pt x="608761" y="483362"/>
                  </a:lnTo>
                  <a:lnTo>
                    <a:pt x="618159" y="483362"/>
                  </a:lnTo>
                  <a:lnTo>
                    <a:pt x="623620" y="481330"/>
                  </a:lnTo>
                  <a:lnTo>
                    <a:pt x="628954" y="477266"/>
                  </a:lnTo>
                  <a:lnTo>
                    <a:pt x="634288" y="473075"/>
                  </a:lnTo>
                  <a:lnTo>
                    <a:pt x="636993" y="469011"/>
                  </a:lnTo>
                  <a:lnTo>
                    <a:pt x="638352" y="466979"/>
                  </a:lnTo>
                  <a:lnTo>
                    <a:pt x="641273" y="458851"/>
                  </a:lnTo>
                  <a:close/>
                </a:path>
                <a:path w="5969634" h="866139">
                  <a:moveTo>
                    <a:pt x="829106" y="438531"/>
                  </a:moveTo>
                  <a:lnTo>
                    <a:pt x="828979" y="431292"/>
                  </a:lnTo>
                  <a:lnTo>
                    <a:pt x="827582" y="425450"/>
                  </a:lnTo>
                  <a:lnTo>
                    <a:pt x="824407" y="419227"/>
                  </a:lnTo>
                  <a:lnTo>
                    <a:pt x="821359" y="413131"/>
                  </a:lnTo>
                  <a:lnTo>
                    <a:pt x="789736" y="389801"/>
                  </a:lnTo>
                  <a:lnTo>
                    <a:pt x="765771" y="376466"/>
                  </a:lnTo>
                  <a:lnTo>
                    <a:pt x="755256" y="369887"/>
                  </a:lnTo>
                  <a:lnTo>
                    <a:pt x="747395" y="364083"/>
                  </a:lnTo>
                  <a:lnTo>
                    <a:pt x="742238" y="359029"/>
                  </a:lnTo>
                  <a:lnTo>
                    <a:pt x="738682" y="354711"/>
                  </a:lnTo>
                  <a:lnTo>
                    <a:pt x="736904" y="350139"/>
                  </a:lnTo>
                  <a:lnTo>
                    <a:pt x="736904" y="338201"/>
                  </a:lnTo>
                  <a:lnTo>
                    <a:pt x="739698" y="332232"/>
                  </a:lnTo>
                  <a:lnTo>
                    <a:pt x="751001" y="321691"/>
                  </a:lnTo>
                  <a:lnTo>
                    <a:pt x="758113" y="319151"/>
                  </a:lnTo>
                  <a:lnTo>
                    <a:pt x="774369" y="319151"/>
                  </a:lnTo>
                  <a:lnTo>
                    <a:pt x="781735" y="321056"/>
                  </a:lnTo>
                  <a:lnTo>
                    <a:pt x="788847" y="324993"/>
                  </a:lnTo>
                  <a:lnTo>
                    <a:pt x="795959" y="328803"/>
                  </a:lnTo>
                  <a:lnTo>
                    <a:pt x="813358" y="367411"/>
                  </a:lnTo>
                  <a:lnTo>
                    <a:pt x="817930" y="367411"/>
                  </a:lnTo>
                  <a:lnTo>
                    <a:pt x="817930" y="319151"/>
                  </a:lnTo>
                  <a:lnTo>
                    <a:pt x="817930" y="318897"/>
                  </a:lnTo>
                  <a:lnTo>
                    <a:pt x="817930" y="309118"/>
                  </a:lnTo>
                  <a:lnTo>
                    <a:pt x="813358" y="309118"/>
                  </a:lnTo>
                  <a:lnTo>
                    <a:pt x="812469" y="313055"/>
                  </a:lnTo>
                  <a:lnTo>
                    <a:pt x="811326" y="315595"/>
                  </a:lnTo>
                  <a:lnTo>
                    <a:pt x="808659" y="318262"/>
                  </a:lnTo>
                  <a:lnTo>
                    <a:pt x="806881" y="318897"/>
                  </a:lnTo>
                  <a:lnTo>
                    <a:pt x="802817" y="318897"/>
                  </a:lnTo>
                  <a:lnTo>
                    <a:pt x="799515" y="317881"/>
                  </a:lnTo>
                  <a:lnTo>
                    <a:pt x="794943" y="315722"/>
                  </a:lnTo>
                  <a:lnTo>
                    <a:pt x="787514" y="312877"/>
                  </a:lnTo>
                  <a:lnTo>
                    <a:pt x="780288" y="310807"/>
                  </a:lnTo>
                  <a:lnTo>
                    <a:pt x="773277" y="309549"/>
                  </a:lnTo>
                  <a:lnTo>
                    <a:pt x="766495" y="309118"/>
                  </a:lnTo>
                  <a:lnTo>
                    <a:pt x="756208" y="309956"/>
                  </a:lnTo>
                  <a:lnTo>
                    <a:pt x="720598" y="336613"/>
                  </a:lnTo>
                  <a:lnTo>
                    <a:pt x="717092" y="360426"/>
                  </a:lnTo>
                  <a:lnTo>
                    <a:pt x="718743" y="366903"/>
                  </a:lnTo>
                  <a:lnTo>
                    <a:pt x="747915" y="396989"/>
                  </a:lnTo>
                  <a:lnTo>
                    <a:pt x="776224" y="413423"/>
                  </a:lnTo>
                  <a:lnTo>
                    <a:pt x="783894" y="417918"/>
                  </a:lnTo>
                  <a:lnTo>
                    <a:pt x="807008" y="443992"/>
                  </a:lnTo>
                  <a:lnTo>
                    <a:pt x="807008" y="455549"/>
                  </a:lnTo>
                  <a:lnTo>
                    <a:pt x="773353" y="475742"/>
                  </a:lnTo>
                  <a:lnTo>
                    <a:pt x="764463" y="475742"/>
                  </a:lnTo>
                  <a:lnTo>
                    <a:pt x="732078" y="454787"/>
                  </a:lnTo>
                  <a:lnTo>
                    <a:pt x="723315" y="427609"/>
                  </a:lnTo>
                  <a:lnTo>
                    <a:pt x="718743" y="427609"/>
                  </a:lnTo>
                  <a:lnTo>
                    <a:pt x="718743" y="485394"/>
                  </a:lnTo>
                  <a:lnTo>
                    <a:pt x="723315" y="485394"/>
                  </a:lnTo>
                  <a:lnTo>
                    <a:pt x="723950" y="481457"/>
                  </a:lnTo>
                  <a:lnTo>
                    <a:pt x="724839" y="478917"/>
                  </a:lnTo>
                  <a:lnTo>
                    <a:pt x="725995" y="477634"/>
                  </a:lnTo>
                  <a:lnTo>
                    <a:pt x="727252" y="476377"/>
                  </a:lnTo>
                  <a:lnTo>
                    <a:pt x="728903" y="475869"/>
                  </a:lnTo>
                  <a:lnTo>
                    <a:pt x="733094" y="475869"/>
                  </a:lnTo>
                  <a:lnTo>
                    <a:pt x="738174" y="477139"/>
                  </a:lnTo>
                  <a:lnTo>
                    <a:pt x="746302" y="479679"/>
                  </a:lnTo>
                  <a:lnTo>
                    <a:pt x="754303" y="482346"/>
                  </a:lnTo>
                  <a:lnTo>
                    <a:pt x="759637" y="483870"/>
                  </a:lnTo>
                  <a:lnTo>
                    <a:pt x="762177" y="484251"/>
                  </a:lnTo>
                  <a:lnTo>
                    <a:pt x="766495" y="485013"/>
                  </a:lnTo>
                  <a:lnTo>
                    <a:pt x="771194" y="485394"/>
                  </a:lnTo>
                  <a:lnTo>
                    <a:pt x="776020" y="485394"/>
                  </a:lnTo>
                  <a:lnTo>
                    <a:pt x="787184" y="484543"/>
                  </a:lnTo>
                  <a:lnTo>
                    <a:pt x="797267" y="481952"/>
                  </a:lnTo>
                  <a:lnTo>
                    <a:pt x="806284" y="477634"/>
                  </a:lnTo>
                  <a:lnTo>
                    <a:pt x="808583" y="475869"/>
                  </a:lnTo>
                  <a:lnTo>
                    <a:pt x="808748" y="475742"/>
                  </a:lnTo>
                  <a:lnTo>
                    <a:pt x="814247" y="471551"/>
                  </a:lnTo>
                  <a:lnTo>
                    <a:pt x="820737" y="464273"/>
                  </a:lnTo>
                  <a:lnTo>
                    <a:pt x="825385" y="456336"/>
                  </a:lnTo>
                  <a:lnTo>
                    <a:pt x="828167" y="447751"/>
                  </a:lnTo>
                  <a:lnTo>
                    <a:pt x="829106" y="438531"/>
                  </a:lnTo>
                  <a:close/>
                </a:path>
                <a:path w="5969634" h="866139">
                  <a:moveTo>
                    <a:pt x="971727" y="477012"/>
                  </a:moveTo>
                  <a:lnTo>
                    <a:pt x="966520" y="477012"/>
                  </a:lnTo>
                  <a:lnTo>
                    <a:pt x="962964" y="476631"/>
                  </a:lnTo>
                  <a:lnTo>
                    <a:pt x="934008" y="448818"/>
                  </a:lnTo>
                  <a:lnTo>
                    <a:pt x="909726" y="418211"/>
                  </a:lnTo>
                  <a:lnTo>
                    <a:pt x="909624" y="418084"/>
                  </a:lnTo>
                  <a:lnTo>
                    <a:pt x="934008" y="384937"/>
                  </a:lnTo>
                  <a:lnTo>
                    <a:pt x="965885" y="371729"/>
                  </a:lnTo>
                  <a:lnTo>
                    <a:pt x="965885" y="367665"/>
                  </a:lnTo>
                  <a:lnTo>
                    <a:pt x="916355" y="367665"/>
                  </a:lnTo>
                  <a:lnTo>
                    <a:pt x="916355" y="371729"/>
                  </a:lnTo>
                  <a:lnTo>
                    <a:pt x="919530" y="371856"/>
                  </a:lnTo>
                  <a:lnTo>
                    <a:pt x="921816" y="372491"/>
                  </a:lnTo>
                  <a:lnTo>
                    <a:pt x="924483" y="374904"/>
                  </a:lnTo>
                  <a:lnTo>
                    <a:pt x="925245" y="376301"/>
                  </a:lnTo>
                  <a:lnTo>
                    <a:pt x="925245" y="378968"/>
                  </a:lnTo>
                  <a:lnTo>
                    <a:pt x="884605" y="418084"/>
                  </a:lnTo>
                  <a:lnTo>
                    <a:pt x="884605" y="320929"/>
                  </a:lnTo>
                  <a:lnTo>
                    <a:pt x="884605" y="304800"/>
                  </a:lnTo>
                  <a:lnTo>
                    <a:pt x="878890" y="304800"/>
                  </a:lnTo>
                  <a:lnTo>
                    <a:pt x="845108" y="318770"/>
                  </a:lnTo>
                  <a:lnTo>
                    <a:pt x="847140" y="323088"/>
                  </a:lnTo>
                  <a:lnTo>
                    <a:pt x="850696" y="321691"/>
                  </a:lnTo>
                  <a:lnTo>
                    <a:pt x="853236" y="320929"/>
                  </a:lnTo>
                  <a:lnTo>
                    <a:pt x="857173" y="320929"/>
                  </a:lnTo>
                  <a:lnTo>
                    <a:pt x="858951" y="321564"/>
                  </a:lnTo>
                  <a:lnTo>
                    <a:pt x="860221" y="322707"/>
                  </a:lnTo>
                  <a:lnTo>
                    <a:pt x="861491" y="323723"/>
                  </a:lnTo>
                  <a:lnTo>
                    <a:pt x="862507" y="325755"/>
                  </a:lnTo>
                  <a:lnTo>
                    <a:pt x="863015" y="328676"/>
                  </a:lnTo>
                  <a:lnTo>
                    <a:pt x="863650" y="331724"/>
                  </a:lnTo>
                  <a:lnTo>
                    <a:pt x="863904" y="339725"/>
                  </a:lnTo>
                  <a:lnTo>
                    <a:pt x="863904" y="463296"/>
                  </a:lnTo>
                  <a:lnTo>
                    <a:pt x="850823" y="477012"/>
                  </a:lnTo>
                  <a:lnTo>
                    <a:pt x="845108" y="477012"/>
                  </a:lnTo>
                  <a:lnTo>
                    <a:pt x="845108" y="481584"/>
                  </a:lnTo>
                  <a:lnTo>
                    <a:pt x="903020" y="481584"/>
                  </a:lnTo>
                  <a:lnTo>
                    <a:pt x="903020" y="477012"/>
                  </a:lnTo>
                  <a:lnTo>
                    <a:pt x="896543" y="477012"/>
                  </a:lnTo>
                  <a:lnTo>
                    <a:pt x="892479" y="476377"/>
                  </a:lnTo>
                  <a:lnTo>
                    <a:pt x="890574" y="475488"/>
                  </a:lnTo>
                  <a:lnTo>
                    <a:pt x="888669" y="474472"/>
                  </a:lnTo>
                  <a:lnTo>
                    <a:pt x="887145" y="472821"/>
                  </a:lnTo>
                  <a:lnTo>
                    <a:pt x="886129" y="470408"/>
                  </a:lnTo>
                  <a:lnTo>
                    <a:pt x="885164" y="468249"/>
                  </a:lnTo>
                  <a:lnTo>
                    <a:pt x="885088" y="467995"/>
                  </a:lnTo>
                  <a:lnTo>
                    <a:pt x="884605" y="463296"/>
                  </a:lnTo>
                  <a:lnTo>
                    <a:pt x="884605" y="418211"/>
                  </a:lnTo>
                  <a:lnTo>
                    <a:pt x="922832" y="466979"/>
                  </a:lnTo>
                  <a:lnTo>
                    <a:pt x="924483" y="470027"/>
                  </a:lnTo>
                  <a:lnTo>
                    <a:pt x="924483" y="473583"/>
                  </a:lnTo>
                  <a:lnTo>
                    <a:pt x="923848" y="474726"/>
                  </a:lnTo>
                  <a:lnTo>
                    <a:pt x="922832" y="475615"/>
                  </a:lnTo>
                  <a:lnTo>
                    <a:pt x="921689" y="476504"/>
                  </a:lnTo>
                  <a:lnTo>
                    <a:pt x="919530" y="477012"/>
                  </a:lnTo>
                  <a:lnTo>
                    <a:pt x="916355" y="477012"/>
                  </a:lnTo>
                  <a:lnTo>
                    <a:pt x="916355" y="481584"/>
                  </a:lnTo>
                  <a:lnTo>
                    <a:pt x="971727" y="481584"/>
                  </a:lnTo>
                  <a:lnTo>
                    <a:pt x="971727" y="477012"/>
                  </a:lnTo>
                  <a:close/>
                </a:path>
                <a:path w="5969634" h="866139">
                  <a:moveTo>
                    <a:pt x="1020368" y="313944"/>
                  </a:moveTo>
                  <a:lnTo>
                    <a:pt x="1019225" y="310896"/>
                  </a:lnTo>
                  <a:lnTo>
                    <a:pt x="1016812" y="308483"/>
                  </a:lnTo>
                  <a:lnTo>
                    <a:pt x="1014272" y="306070"/>
                  </a:lnTo>
                  <a:lnTo>
                    <a:pt x="1011351" y="304800"/>
                  </a:lnTo>
                  <a:lnTo>
                    <a:pt x="1004366" y="304800"/>
                  </a:lnTo>
                  <a:lnTo>
                    <a:pt x="1001318" y="306070"/>
                  </a:lnTo>
                  <a:lnTo>
                    <a:pt x="998905" y="308483"/>
                  </a:lnTo>
                  <a:lnTo>
                    <a:pt x="996365" y="310896"/>
                  </a:lnTo>
                  <a:lnTo>
                    <a:pt x="995222" y="313944"/>
                  </a:lnTo>
                  <a:lnTo>
                    <a:pt x="995222" y="320802"/>
                  </a:lnTo>
                  <a:lnTo>
                    <a:pt x="996492" y="323850"/>
                  </a:lnTo>
                  <a:lnTo>
                    <a:pt x="1001445" y="328803"/>
                  </a:lnTo>
                  <a:lnTo>
                    <a:pt x="1004366" y="330073"/>
                  </a:lnTo>
                  <a:lnTo>
                    <a:pt x="1011351" y="330073"/>
                  </a:lnTo>
                  <a:lnTo>
                    <a:pt x="1014272" y="328803"/>
                  </a:lnTo>
                  <a:lnTo>
                    <a:pt x="1019225" y="323850"/>
                  </a:lnTo>
                  <a:lnTo>
                    <a:pt x="1020368" y="320802"/>
                  </a:lnTo>
                  <a:lnTo>
                    <a:pt x="1020368" y="313944"/>
                  </a:lnTo>
                  <a:close/>
                </a:path>
                <a:path w="5969634" h="866139">
                  <a:moveTo>
                    <a:pt x="1035481" y="477012"/>
                  </a:moveTo>
                  <a:lnTo>
                    <a:pt x="1030020" y="477012"/>
                  </a:lnTo>
                  <a:lnTo>
                    <a:pt x="1026337" y="476504"/>
                  </a:lnTo>
                  <a:lnTo>
                    <a:pt x="1018209" y="462915"/>
                  </a:lnTo>
                  <a:lnTo>
                    <a:pt x="1018209" y="380873"/>
                  </a:lnTo>
                  <a:lnTo>
                    <a:pt x="1018209" y="364363"/>
                  </a:lnTo>
                  <a:lnTo>
                    <a:pt x="1012748" y="364363"/>
                  </a:lnTo>
                  <a:lnTo>
                    <a:pt x="978458" y="378206"/>
                  </a:lnTo>
                  <a:lnTo>
                    <a:pt x="980109" y="382778"/>
                  </a:lnTo>
                  <a:lnTo>
                    <a:pt x="983411" y="381508"/>
                  </a:lnTo>
                  <a:lnTo>
                    <a:pt x="986332" y="380873"/>
                  </a:lnTo>
                  <a:lnTo>
                    <a:pt x="990777" y="380873"/>
                  </a:lnTo>
                  <a:lnTo>
                    <a:pt x="992428" y="381381"/>
                  </a:lnTo>
                  <a:lnTo>
                    <a:pt x="997508" y="399542"/>
                  </a:lnTo>
                  <a:lnTo>
                    <a:pt x="997483" y="462915"/>
                  </a:lnTo>
                  <a:lnTo>
                    <a:pt x="985697" y="477012"/>
                  </a:lnTo>
                  <a:lnTo>
                    <a:pt x="980109" y="477012"/>
                  </a:lnTo>
                  <a:lnTo>
                    <a:pt x="980109" y="481584"/>
                  </a:lnTo>
                  <a:lnTo>
                    <a:pt x="1035481" y="481584"/>
                  </a:lnTo>
                  <a:lnTo>
                    <a:pt x="1035481" y="477012"/>
                  </a:lnTo>
                  <a:close/>
                </a:path>
                <a:path w="5969634" h="866139">
                  <a:moveTo>
                    <a:pt x="1106601" y="477012"/>
                  </a:moveTo>
                  <a:lnTo>
                    <a:pt x="1100632" y="477012"/>
                  </a:lnTo>
                  <a:lnTo>
                    <a:pt x="1096695" y="476504"/>
                  </a:lnTo>
                  <a:lnTo>
                    <a:pt x="1094536" y="475234"/>
                  </a:lnTo>
                  <a:lnTo>
                    <a:pt x="1092377" y="474091"/>
                  </a:lnTo>
                  <a:lnTo>
                    <a:pt x="1090726" y="472313"/>
                  </a:lnTo>
                  <a:lnTo>
                    <a:pt x="1089710" y="470027"/>
                  </a:lnTo>
                  <a:lnTo>
                    <a:pt x="1088694" y="467614"/>
                  </a:lnTo>
                  <a:lnTo>
                    <a:pt x="1088186" y="462915"/>
                  </a:lnTo>
                  <a:lnTo>
                    <a:pt x="1088186" y="321056"/>
                  </a:lnTo>
                  <a:lnTo>
                    <a:pt x="1088186" y="304800"/>
                  </a:lnTo>
                  <a:lnTo>
                    <a:pt x="1082598" y="304800"/>
                  </a:lnTo>
                  <a:lnTo>
                    <a:pt x="1048689" y="318770"/>
                  </a:lnTo>
                  <a:lnTo>
                    <a:pt x="1050721" y="323088"/>
                  </a:lnTo>
                  <a:lnTo>
                    <a:pt x="1054023" y="321691"/>
                  </a:lnTo>
                  <a:lnTo>
                    <a:pt x="1056817" y="321056"/>
                  </a:lnTo>
                  <a:lnTo>
                    <a:pt x="1061008" y="321056"/>
                  </a:lnTo>
                  <a:lnTo>
                    <a:pt x="1062532" y="321691"/>
                  </a:lnTo>
                  <a:lnTo>
                    <a:pt x="1067485" y="339598"/>
                  </a:lnTo>
                  <a:lnTo>
                    <a:pt x="1067460" y="462915"/>
                  </a:lnTo>
                  <a:lnTo>
                    <a:pt x="1055928" y="477012"/>
                  </a:lnTo>
                  <a:lnTo>
                    <a:pt x="1050721" y="477012"/>
                  </a:lnTo>
                  <a:lnTo>
                    <a:pt x="1050721" y="481584"/>
                  </a:lnTo>
                  <a:lnTo>
                    <a:pt x="1106601" y="481584"/>
                  </a:lnTo>
                  <a:lnTo>
                    <a:pt x="1106601" y="477012"/>
                  </a:lnTo>
                  <a:close/>
                </a:path>
                <a:path w="5969634" h="866139">
                  <a:moveTo>
                    <a:pt x="1176705" y="477012"/>
                  </a:moveTo>
                  <a:lnTo>
                    <a:pt x="1170736" y="477012"/>
                  </a:lnTo>
                  <a:lnTo>
                    <a:pt x="1166799" y="476504"/>
                  </a:lnTo>
                  <a:lnTo>
                    <a:pt x="1164640" y="475234"/>
                  </a:lnTo>
                  <a:lnTo>
                    <a:pt x="1162481" y="474091"/>
                  </a:lnTo>
                  <a:lnTo>
                    <a:pt x="1160830" y="472313"/>
                  </a:lnTo>
                  <a:lnTo>
                    <a:pt x="1159814" y="470027"/>
                  </a:lnTo>
                  <a:lnTo>
                    <a:pt x="1158798" y="467614"/>
                  </a:lnTo>
                  <a:lnTo>
                    <a:pt x="1158290" y="462915"/>
                  </a:lnTo>
                  <a:lnTo>
                    <a:pt x="1158290" y="321056"/>
                  </a:lnTo>
                  <a:lnTo>
                    <a:pt x="1158290" y="304800"/>
                  </a:lnTo>
                  <a:lnTo>
                    <a:pt x="1152702" y="304800"/>
                  </a:lnTo>
                  <a:lnTo>
                    <a:pt x="1118793" y="318770"/>
                  </a:lnTo>
                  <a:lnTo>
                    <a:pt x="1120825" y="323088"/>
                  </a:lnTo>
                  <a:lnTo>
                    <a:pt x="1124127" y="321691"/>
                  </a:lnTo>
                  <a:lnTo>
                    <a:pt x="1126921" y="321056"/>
                  </a:lnTo>
                  <a:lnTo>
                    <a:pt x="1131112" y="321056"/>
                  </a:lnTo>
                  <a:lnTo>
                    <a:pt x="1132636" y="321691"/>
                  </a:lnTo>
                  <a:lnTo>
                    <a:pt x="1137589" y="339598"/>
                  </a:lnTo>
                  <a:lnTo>
                    <a:pt x="1137564" y="462915"/>
                  </a:lnTo>
                  <a:lnTo>
                    <a:pt x="1126032" y="477012"/>
                  </a:lnTo>
                  <a:lnTo>
                    <a:pt x="1120825" y="477012"/>
                  </a:lnTo>
                  <a:lnTo>
                    <a:pt x="1120825" y="481584"/>
                  </a:lnTo>
                  <a:lnTo>
                    <a:pt x="1176705" y="481584"/>
                  </a:lnTo>
                  <a:lnTo>
                    <a:pt x="1176705" y="477012"/>
                  </a:lnTo>
                  <a:close/>
                </a:path>
                <a:path w="5969634" h="866139">
                  <a:moveTo>
                    <a:pt x="1271282" y="450799"/>
                  </a:moveTo>
                  <a:lnTo>
                    <a:pt x="1246174" y="418084"/>
                  </a:lnTo>
                  <a:lnTo>
                    <a:pt x="1220139" y="405384"/>
                  </a:lnTo>
                  <a:lnTo>
                    <a:pt x="1214932" y="401828"/>
                  </a:lnTo>
                  <a:lnTo>
                    <a:pt x="1212392" y="398399"/>
                  </a:lnTo>
                  <a:lnTo>
                    <a:pt x="1209725" y="395097"/>
                  </a:lnTo>
                  <a:lnTo>
                    <a:pt x="1208328" y="391160"/>
                  </a:lnTo>
                  <a:lnTo>
                    <a:pt x="1208328" y="382778"/>
                  </a:lnTo>
                  <a:lnTo>
                    <a:pt x="1210106" y="379349"/>
                  </a:lnTo>
                  <a:lnTo>
                    <a:pt x="1217218" y="373253"/>
                  </a:lnTo>
                  <a:lnTo>
                    <a:pt x="1221917" y="371729"/>
                  </a:lnTo>
                  <a:lnTo>
                    <a:pt x="1235379" y="371729"/>
                  </a:lnTo>
                  <a:lnTo>
                    <a:pt x="1258747" y="403098"/>
                  </a:lnTo>
                  <a:lnTo>
                    <a:pt x="1262811" y="403098"/>
                  </a:lnTo>
                  <a:lnTo>
                    <a:pt x="1262811" y="371729"/>
                  </a:lnTo>
                  <a:lnTo>
                    <a:pt x="1262811" y="369062"/>
                  </a:lnTo>
                  <a:lnTo>
                    <a:pt x="1262811" y="364363"/>
                  </a:lnTo>
                  <a:lnTo>
                    <a:pt x="1258747" y="364363"/>
                  </a:lnTo>
                  <a:lnTo>
                    <a:pt x="1257731" y="366268"/>
                  </a:lnTo>
                  <a:lnTo>
                    <a:pt x="1256842" y="367665"/>
                  </a:lnTo>
                  <a:lnTo>
                    <a:pt x="1256080" y="368173"/>
                  </a:lnTo>
                  <a:lnTo>
                    <a:pt x="1255318" y="368808"/>
                  </a:lnTo>
                  <a:lnTo>
                    <a:pt x="1254302" y="369062"/>
                  </a:lnTo>
                  <a:lnTo>
                    <a:pt x="1251508" y="369062"/>
                  </a:lnTo>
                  <a:lnTo>
                    <a:pt x="1248714" y="368427"/>
                  </a:lnTo>
                  <a:lnTo>
                    <a:pt x="1238173" y="365252"/>
                  </a:lnTo>
                  <a:lnTo>
                    <a:pt x="1232712" y="364363"/>
                  </a:lnTo>
                  <a:lnTo>
                    <a:pt x="1228267" y="364363"/>
                  </a:lnTo>
                  <a:lnTo>
                    <a:pt x="1220978" y="364959"/>
                  </a:lnTo>
                  <a:lnTo>
                    <a:pt x="1193723" y="397256"/>
                  </a:lnTo>
                  <a:lnTo>
                    <a:pt x="1193723" y="404495"/>
                  </a:lnTo>
                  <a:lnTo>
                    <a:pt x="1231138" y="435584"/>
                  </a:lnTo>
                  <a:lnTo>
                    <a:pt x="1237881" y="439483"/>
                  </a:lnTo>
                  <a:lnTo>
                    <a:pt x="1243139" y="443014"/>
                  </a:lnTo>
                  <a:lnTo>
                    <a:pt x="1246936" y="446151"/>
                  </a:lnTo>
                  <a:lnTo>
                    <a:pt x="1251000" y="449961"/>
                  </a:lnTo>
                  <a:lnTo>
                    <a:pt x="1253032" y="454787"/>
                  </a:lnTo>
                  <a:lnTo>
                    <a:pt x="1253032" y="465201"/>
                  </a:lnTo>
                  <a:lnTo>
                    <a:pt x="1251127" y="469265"/>
                  </a:lnTo>
                  <a:lnTo>
                    <a:pt x="1247571" y="472694"/>
                  </a:lnTo>
                  <a:lnTo>
                    <a:pt x="1244015" y="475996"/>
                  </a:lnTo>
                  <a:lnTo>
                    <a:pt x="1239316" y="477647"/>
                  </a:lnTo>
                  <a:lnTo>
                    <a:pt x="1225473" y="477647"/>
                  </a:lnTo>
                  <a:lnTo>
                    <a:pt x="1198295" y="442595"/>
                  </a:lnTo>
                  <a:lnTo>
                    <a:pt x="1194231" y="442595"/>
                  </a:lnTo>
                  <a:lnTo>
                    <a:pt x="1194231" y="483235"/>
                  </a:lnTo>
                  <a:lnTo>
                    <a:pt x="1198295" y="483235"/>
                  </a:lnTo>
                  <a:lnTo>
                    <a:pt x="1199311" y="481076"/>
                  </a:lnTo>
                  <a:lnTo>
                    <a:pt x="1200835" y="480060"/>
                  </a:lnTo>
                  <a:lnTo>
                    <a:pt x="1204518" y="480060"/>
                  </a:lnTo>
                  <a:lnTo>
                    <a:pt x="1206804" y="480441"/>
                  </a:lnTo>
                  <a:lnTo>
                    <a:pt x="1209471" y="481330"/>
                  </a:lnTo>
                  <a:lnTo>
                    <a:pt x="1218488" y="483743"/>
                  </a:lnTo>
                  <a:lnTo>
                    <a:pt x="1226362" y="485013"/>
                  </a:lnTo>
                  <a:lnTo>
                    <a:pt x="1233347" y="485013"/>
                  </a:lnTo>
                  <a:lnTo>
                    <a:pt x="1240409" y="484428"/>
                  </a:lnTo>
                  <a:lnTo>
                    <a:pt x="1247152" y="482638"/>
                  </a:lnTo>
                  <a:lnTo>
                    <a:pt x="1252689" y="480060"/>
                  </a:lnTo>
                  <a:lnTo>
                    <a:pt x="1253553" y="479666"/>
                  </a:lnTo>
                  <a:lnTo>
                    <a:pt x="1256487" y="477647"/>
                  </a:lnTo>
                  <a:lnTo>
                    <a:pt x="1259636" y="475488"/>
                  </a:lnTo>
                  <a:lnTo>
                    <a:pt x="1264780" y="470357"/>
                  </a:lnTo>
                  <a:lnTo>
                    <a:pt x="1268425" y="464464"/>
                  </a:lnTo>
                  <a:lnTo>
                    <a:pt x="1270596" y="457835"/>
                  </a:lnTo>
                  <a:lnTo>
                    <a:pt x="1271282" y="450799"/>
                  </a:lnTo>
                  <a:close/>
                </a:path>
                <a:path w="5969634" h="866139">
                  <a:moveTo>
                    <a:pt x="1325930" y="467360"/>
                  </a:moveTo>
                  <a:lnTo>
                    <a:pt x="1324660" y="464185"/>
                  </a:lnTo>
                  <a:lnTo>
                    <a:pt x="1321993" y="461518"/>
                  </a:lnTo>
                  <a:lnTo>
                    <a:pt x="1319326" y="458724"/>
                  </a:lnTo>
                  <a:lnTo>
                    <a:pt x="1316024" y="457454"/>
                  </a:lnTo>
                  <a:lnTo>
                    <a:pt x="1312087" y="457454"/>
                  </a:lnTo>
                  <a:lnTo>
                    <a:pt x="1308277" y="457454"/>
                  </a:lnTo>
                  <a:lnTo>
                    <a:pt x="1305102" y="458724"/>
                  </a:lnTo>
                  <a:lnTo>
                    <a:pt x="1302435" y="461391"/>
                  </a:lnTo>
                  <a:lnTo>
                    <a:pt x="1299641" y="464058"/>
                  </a:lnTo>
                  <a:lnTo>
                    <a:pt x="1298371" y="467360"/>
                  </a:lnTo>
                  <a:lnTo>
                    <a:pt x="1298371" y="474980"/>
                  </a:lnTo>
                  <a:lnTo>
                    <a:pt x="1299641" y="478282"/>
                  </a:lnTo>
                  <a:lnTo>
                    <a:pt x="1302435" y="480949"/>
                  </a:lnTo>
                  <a:lnTo>
                    <a:pt x="1305102" y="483616"/>
                  </a:lnTo>
                  <a:lnTo>
                    <a:pt x="1308277" y="485013"/>
                  </a:lnTo>
                  <a:lnTo>
                    <a:pt x="1315897" y="485013"/>
                  </a:lnTo>
                  <a:lnTo>
                    <a:pt x="1319199" y="483616"/>
                  </a:lnTo>
                  <a:lnTo>
                    <a:pt x="1324533" y="478282"/>
                  </a:lnTo>
                  <a:lnTo>
                    <a:pt x="1325930" y="474980"/>
                  </a:lnTo>
                  <a:lnTo>
                    <a:pt x="1325930" y="467360"/>
                  </a:lnTo>
                  <a:close/>
                </a:path>
                <a:path w="5969634" h="866139">
                  <a:moveTo>
                    <a:pt x="5716321" y="153416"/>
                  </a:moveTo>
                  <a:lnTo>
                    <a:pt x="5711368" y="158369"/>
                  </a:lnTo>
                  <a:lnTo>
                    <a:pt x="5708066" y="161417"/>
                  </a:lnTo>
                  <a:lnTo>
                    <a:pt x="5706288" y="162433"/>
                  </a:lnTo>
                  <a:lnTo>
                    <a:pt x="5705272" y="163068"/>
                  </a:lnTo>
                  <a:lnTo>
                    <a:pt x="5704129" y="163322"/>
                  </a:lnTo>
                  <a:lnTo>
                    <a:pt x="5701589" y="163322"/>
                  </a:lnTo>
                  <a:lnTo>
                    <a:pt x="5700446" y="162941"/>
                  </a:lnTo>
                  <a:lnTo>
                    <a:pt x="5699557" y="162052"/>
                  </a:lnTo>
                  <a:lnTo>
                    <a:pt x="5698541" y="161290"/>
                  </a:lnTo>
                  <a:lnTo>
                    <a:pt x="5696890" y="108839"/>
                  </a:lnTo>
                  <a:lnTo>
                    <a:pt x="5696890" y="87503"/>
                  </a:lnTo>
                  <a:lnTo>
                    <a:pt x="5696128" y="80264"/>
                  </a:lnTo>
                  <a:lnTo>
                    <a:pt x="5694604" y="76708"/>
                  </a:lnTo>
                  <a:lnTo>
                    <a:pt x="5692318" y="71247"/>
                  </a:lnTo>
                  <a:lnTo>
                    <a:pt x="5688762" y="67183"/>
                  </a:lnTo>
                  <a:lnTo>
                    <a:pt x="5688508" y="67056"/>
                  </a:lnTo>
                  <a:lnTo>
                    <a:pt x="5683809" y="64643"/>
                  </a:lnTo>
                  <a:lnTo>
                    <a:pt x="5678614" y="62407"/>
                  </a:lnTo>
                  <a:lnTo>
                    <a:pt x="5672734" y="60820"/>
                  </a:lnTo>
                  <a:lnTo>
                    <a:pt x="5666181" y="59880"/>
                  </a:lnTo>
                  <a:lnTo>
                    <a:pt x="5658917" y="59563"/>
                  </a:lnTo>
                  <a:lnTo>
                    <a:pt x="5649633" y="60121"/>
                  </a:lnTo>
                  <a:lnTo>
                    <a:pt x="5617388" y="81026"/>
                  </a:lnTo>
                  <a:lnTo>
                    <a:pt x="5617464" y="92075"/>
                  </a:lnTo>
                  <a:lnTo>
                    <a:pt x="5618277" y="94742"/>
                  </a:lnTo>
                  <a:lnTo>
                    <a:pt x="5620410" y="97028"/>
                  </a:lnTo>
                  <a:lnTo>
                    <a:pt x="5622214" y="99060"/>
                  </a:lnTo>
                  <a:lnTo>
                    <a:pt x="5624754" y="100203"/>
                  </a:lnTo>
                  <a:lnTo>
                    <a:pt x="5630977" y="100203"/>
                  </a:lnTo>
                  <a:lnTo>
                    <a:pt x="5633517" y="99187"/>
                  </a:lnTo>
                  <a:lnTo>
                    <a:pt x="5635536" y="96901"/>
                  </a:lnTo>
                  <a:lnTo>
                    <a:pt x="5637327" y="94996"/>
                  </a:lnTo>
                  <a:lnTo>
                    <a:pt x="5638343" y="92075"/>
                  </a:lnTo>
                  <a:lnTo>
                    <a:pt x="5638241" y="85471"/>
                  </a:lnTo>
                  <a:lnTo>
                    <a:pt x="5638089" y="81026"/>
                  </a:lnTo>
                  <a:lnTo>
                    <a:pt x="5638089" y="77343"/>
                  </a:lnTo>
                  <a:lnTo>
                    <a:pt x="5639613" y="74168"/>
                  </a:lnTo>
                  <a:lnTo>
                    <a:pt x="5642788" y="71374"/>
                  </a:lnTo>
                  <a:lnTo>
                    <a:pt x="5645836" y="68580"/>
                  </a:lnTo>
                  <a:lnTo>
                    <a:pt x="5650027" y="67056"/>
                  </a:lnTo>
                  <a:lnTo>
                    <a:pt x="5662092" y="67056"/>
                  </a:lnTo>
                  <a:lnTo>
                    <a:pt x="5667299" y="69215"/>
                  </a:lnTo>
                  <a:lnTo>
                    <a:pt x="5670982" y="73406"/>
                  </a:lnTo>
                  <a:lnTo>
                    <a:pt x="5674538" y="77724"/>
                  </a:lnTo>
                  <a:lnTo>
                    <a:pt x="5676316" y="85471"/>
                  </a:lnTo>
                  <a:lnTo>
                    <a:pt x="5676316" y="101346"/>
                  </a:lnTo>
                  <a:lnTo>
                    <a:pt x="5676316" y="108839"/>
                  </a:lnTo>
                  <a:lnTo>
                    <a:pt x="5676316" y="152273"/>
                  </a:lnTo>
                  <a:lnTo>
                    <a:pt x="5669026" y="157708"/>
                  </a:lnTo>
                  <a:lnTo>
                    <a:pt x="5662447" y="161594"/>
                  </a:lnTo>
                  <a:lnTo>
                    <a:pt x="5656605" y="163944"/>
                  </a:lnTo>
                  <a:lnTo>
                    <a:pt x="5651551" y="164719"/>
                  </a:lnTo>
                  <a:lnTo>
                    <a:pt x="5646852" y="164719"/>
                  </a:lnTo>
                  <a:lnTo>
                    <a:pt x="5642788" y="162687"/>
                  </a:lnTo>
                  <a:lnTo>
                    <a:pt x="5635676" y="154813"/>
                  </a:lnTo>
                  <a:lnTo>
                    <a:pt x="5633898" y="149860"/>
                  </a:lnTo>
                  <a:lnTo>
                    <a:pt x="5633898" y="139192"/>
                  </a:lnTo>
                  <a:lnTo>
                    <a:pt x="5667794" y="112293"/>
                  </a:lnTo>
                  <a:lnTo>
                    <a:pt x="5676316" y="108839"/>
                  </a:lnTo>
                  <a:lnTo>
                    <a:pt x="5676316" y="101346"/>
                  </a:lnTo>
                  <a:lnTo>
                    <a:pt x="5634406" y="119380"/>
                  </a:lnTo>
                  <a:lnTo>
                    <a:pt x="5616753" y="135382"/>
                  </a:lnTo>
                  <a:lnTo>
                    <a:pt x="5614213" y="139446"/>
                  </a:lnTo>
                  <a:lnTo>
                    <a:pt x="5612943" y="144145"/>
                  </a:lnTo>
                  <a:lnTo>
                    <a:pt x="5612943" y="158496"/>
                  </a:lnTo>
                  <a:lnTo>
                    <a:pt x="5615483" y="165608"/>
                  </a:lnTo>
                  <a:lnTo>
                    <a:pt x="5625770" y="176403"/>
                  </a:lnTo>
                  <a:lnTo>
                    <a:pt x="5632247" y="179070"/>
                  </a:lnTo>
                  <a:lnTo>
                    <a:pt x="5645074" y="179070"/>
                  </a:lnTo>
                  <a:lnTo>
                    <a:pt x="5670499" y="164719"/>
                  </a:lnTo>
                  <a:lnTo>
                    <a:pt x="5676316" y="160274"/>
                  </a:lnTo>
                  <a:lnTo>
                    <a:pt x="5676443" y="167132"/>
                  </a:lnTo>
                  <a:lnTo>
                    <a:pt x="5677713" y="171958"/>
                  </a:lnTo>
                  <a:lnTo>
                    <a:pt x="5682539" y="177546"/>
                  </a:lnTo>
                  <a:lnTo>
                    <a:pt x="5685714" y="178943"/>
                  </a:lnTo>
                  <a:lnTo>
                    <a:pt x="5689778" y="178943"/>
                  </a:lnTo>
                  <a:lnTo>
                    <a:pt x="5696204" y="177787"/>
                  </a:lnTo>
                  <a:lnTo>
                    <a:pt x="5702795" y="174244"/>
                  </a:lnTo>
                  <a:lnTo>
                    <a:pt x="5709450" y="168452"/>
                  </a:lnTo>
                  <a:lnTo>
                    <a:pt x="5713755" y="163322"/>
                  </a:lnTo>
                  <a:lnTo>
                    <a:pt x="5716321" y="160274"/>
                  </a:lnTo>
                  <a:lnTo>
                    <a:pt x="5716321" y="153416"/>
                  </a:lnTo>
                  <a:close/>
                </a:path>
                <a:path w="5969634" h="866139">
                  <a:moveTo>
                    <a:pt x="5841289" y="172212"/>
                  </a:moveTo>
                  <a:lnTo>
                    <a:pt x="5835828" y="172212"/>
                  </a:lnTo>
                  <a:lnTo>
                    <a:pt x="5832145" y="171704"/>
                  </a:lnTo>
                  <a:lnTo>
                    <a:pt x="5830113" y="170561"/>
                  </a:lnTo>
                  <a:lnTo>
                    <a:pt x="5828081" y="169291"/>
                  </a:lnTo>
                  <a:lnTo>
                    <a:pt x="5826557" y="167767"/>
                  </a:lnTo>
                  <a:lnTo>
                    <a:pt x="5825553" y="165354"/>
                  </a:lnTo>
                  <a:lnTo>
                    <a:pt x="5824525" y="163068"/>
                  </a:lnTo>
                  <a:lnTo>
                    <a:pt x="5823953" y="158750"/>
                  </a:lnTo>
                  <a:lnTo>
                    <a:pt x="5823890" y="92075"/>
                  </a:lnTo>
                  <a:lnTo>
                    <a:pt x="5823001" y="84455"/>
                  </a:lnTo>
                  <a:lnTo>
                    <a:pt x="5820930" y="78740"/>
                  </a:lnTo>
                  <a:lnTo>
                    <a:pt x="5819457" y="74803"/>
                  </a:lnTo>
                  <a:lnTo>
                    <a:pt x="5818556" y="72390"/>
                  </a:lnTo>
                  <a:lnTo>
                    <a:pt x="5815000" y="67310"/>
                  </a:lnTo>
                  <a:lnTo>
                    <a:pt x="5805983" y="61087"/>
                  </a:lnTo>
                  <a:lnTo>
                    <a:pt x="5800649" y="59563"/>
                  </a:lnTo>
                  <a:lnTo>
                    <a:pt x="5794426" y="59563"/>
                  </a:lnTo>
                  <a:lnTo>
                    <a:pt x="5785256" y="61074"/>
                  </a:lnTo>
                  <a:lnTo>
                    <a:pt x="5775845" y="65582"/>
                  </a:lnTo>
                  <a:lnTo>
                    <a:pt x="5766206" y="73126"/>
                  </a:lnTo>
                  <a:lnTo>
                    <a:pt x="5756326" y="83693"/>
                  </a:lnTo>
                  <a:lnTo>
                    <a:pt x="5756326" y="76073"/>
                  </a:lnTo>
                  <a:lnTo>
                    <a:pt x="5756326" y="59563"/>
                  </a:lnTo>
                  <a:lnTo>
                    <a:pt x="5750992" y="59563"/>
                  </a:lnTo>
                  <a:lnTo>
                    <a:pt x="5716702" y="73406"/>
                  </a:lnTo>
                  <a:lnTo>
                    <a:pt x="5718480" y="77978"/>
                  </a:lnTo>
                  <a:lnTo>
                    <a:pt x="5721782" y="76708"/>
                  </a:lnTo>
                  <a:lnTo>
                    <a:pt x="5724576" y="76073"/>
                  </a:lnTo>
                  <a:lnTo>
                    <a:pt x="5729021" y="76073"/>
                  </a:lnTo>
                  <a:lnTo>
                    <a:pt x="5730672" y="76581"/>
                  </a:lnTo>
                  <a:lnTo>
                    <a:pt x="5735752" y="159258"/>
                  </a:lnTo>
                  <a:lnTo>
                    <a:pt x="5734736" y="164846"/>
                  </a:lnTo>
                  <a:lnTo>
                    <a:pt x="5732704" y="167894"/>
                  </a:lnTo>
                  <a:lnTo>
                    <a:pt x="5730672" y="170815"/>
                  </a:lnTo>
                  <a:lnTo>
                    <a:pt x="5726862" y="172212"/>
                  </a:lnTo>
                  <a:lnTo>
                    <a:pt x="5718480" y="172212"/>
                  </a:lnTo>
                  <a:lnTo>
                    <a:pt x="5718480" y="176784"/>
                  </a:lnTo>
                  <a:lnTo>
                    <a:pt x="5774868" y="176784"/>
                  </a:lnTo>
                  <a:lnTo>
                    <a:pt x="5774868" y="172212"/>
                  </a:lnTo>
                  <a:lnTo>
                    <a:pt x="5768645" y="172212"/>
                  </a:lnTo>
                  <a:lnTo>
                    <a:pt x="5764454" y="171704"/>
                  </a:lnTo>
                  <a:lnTo>
                    <a:pt x="5760390" y="169418"/>
                  </a:lnTo>
                  <a:lnTo>
                    <a:pt x="5758866" y="167640"/>
                  </a:lnTo>
                  <a:lnTo>
                    <a:pt x="5757723" y="165354"/>
                  </a:lnTo>
                  <a:lnTo>
                    <a:pt x="5756707" y="163449"/>
                  </a:lnTo>
                  <a:lnTo>
                    <a:pt x="5756364" y="159258"/>
                  </a:lnTo>
                  <a:lnTo>
                    <a:pt x="5756326" y="90932"/>
                  </a:lnTo>
                  <a:lnTo>
                    <a:pt x="5763653" y="83921"/>
                  </a:lnTo>
                  <a:lnTo>
                    <a:pt x="5763971" y="83693"/>
                  </a:lnTo>
                  <a:lnTo>
                    <a:pt x="5771007" y="78867"/>
                  </a:lnTo>
                  <a:lnTo>
                    <a:pt x="5778373" y="75831"/>
                  </a:lnTo>
                  <a:lnTo>
                    <a:pt x="5785790" y="74803"/>
                  </a:lnTo>
                  <a:lnTo>
                    <a:pt x="5792140" y="74803"/>
                  </a:lnTo>
                  <a:lnTo>
                    <a:pt x="5796712" y="77216"/>
                  </a:lnTo>
                  <a:lnTo>
                    <a:pt x="5799379" y="81788"/>
                  </a:lnTo>
                  <a:lnTo>
                    <a:pt x="5802046" y="86487"/>
                  </a:lnTo>
                  <a:lnTo>
                    <a:pt x="5803443" y="94107"/>
                  </a:lnTo>
                  <a:lnTo>
                    <a:pt x="5803328" y="159258"/>
                  </a:lnTo>
                  <a:lnTo>
                    <a:pt x="5798490" y="169799"/>
                  </a:lnTo>
                  <a:lnTo>
                    <a:pt x="5796331" y="171450"/>
                  </a:lnTo>
                  <a:lnTo>
                    <a:pt x="5792648" y="172212"/>
                  </a:lnTo>
                  <a:lnTo>
                    <a:pt x="5785028" y="172212"/>
                  </a:lnTo>
                  <a:lnTo>
                    <a:pt x="5785028" y="176784"/>
                  </a:lnTo>
                  <a:lnTo>
                    <a:pt x="5841289" y="176784"/>
                  </a:lnTo>
                  <a:lnTo>
                    <a:pt x="5841289" y="172212"/>
                  </a:lnTo>
                  <a:close/>
                </a:path>
                <a:path w="5969634" h="866139">
                  <a:moveTo>
                    <a:pt x="5969559" y="166116"/>
                  </a:moveTo>
                  <a:lnTo>
                    <a:pt x="5968162" y="161798"/>
                  </a:lnTo>
                  <a:lnTo>
                    <a:pt x="5964479" y="163195"/>
                  </a:lnTo>
                  <a:lnTo>
                    <a:pt x="5961431" y="163957"/>
                  </a:lnTo>
                  <a:lnTo>
                    <a:pt x="5957367" y="163957"/>
                  </a:lnTo>
                  <a:lnTo>
                    <a:pt x="5955843" y="163322"/>
                  </a:lnTo>
                  <a:lnTo>
                    <a:pt x="5950509" y="68961"/>
                  </a:lnTo>
                  <a:lnTo>
                    <a:pt x="5950509" y="16256"/>
                  </a:lnTo>
                  <a:lnTo>
                    <a:pt x="5950509" y="0"/>
                  </a:lnTo>
                  <a:lnTo>
                    <a:pt x="5944921" y="0"/>
                  </a:lnTo>
                  <a:lnTo>
                    <a:pt x="5911012" y="13970"/>
                  </a:lnTo>
                  <a:lnTo>
                    <a:pt x="5912663" y="18288"/>
                  </a:lnTo>
                  <a:lnTo>
                    <a:pt x="5916219" y="16891"/>
                  </a:lnTo>
                  <a:lnTo>
                    <a:pt x="5919013" y="16256"/>
                  </a:lnTo>
                  <a:lnTo>
                    <a:pt x="5923204" y="16256"/>
                  </a:lnTo>
                  <a:lnTo>
                    <a:pt x="5924855" y="16891"/>
                  </a:lnTo>
                  <a:lnTo>
                    <a:pt x="5926125" y="17907"/>
                  </a:lnTo>
                  <a:lnTo>
                    <a:pt x="5927522" y="18923"/>
                  </a:lnTo>
                  <a:lnTo>
                    <a:pt x="5928411" y="20955"/>
                  </a:lnTo>
                  <a:lnTo>
                    <a:pt x="5929046" y="24003"/>
                  </a:lnTo>
                  <a:lnTo>
                    <a:pt x="5929681" y="26924"/>
                  </a:lnTo>
                  <a:lnTo>
                    <a:pt x="5930062" y="34925"/>
                  </a:lnTo>
                  <a:lnTo>
                    <a:pt x="5930062" y="68961"/>
                  </a:lnTo>
                  <a:lnTo>
                    <a:pt x="5930062" y="96520"/>
                  </a:lnTo>
                  <a:lnTo>
                    <a:pt x="5930062" y="155194"/>
                  </a:lnTo>
                  <a:lnTo>
                    <a:pt x="5922950" y="162814"/>
                  </a:lnTo>
                  <a:lnTo>
                    <a:pt x="5915711" y="166497"/>
                  </a:lnTo>
                  <a:lnTo>
                    <a:pt x="5908091" y="166497"/>
                  </a:lnTo>
                  <a:lnTo>
                    <a:pt x="5875604" y="136880"/>
                  </a:lnTo>
                  <a:lnTo>
                    <a:pt x="5872912" y="114681"/>
                  </a:lnTo>
                  <a:lnTo>
                    <a:pt x="5873597" y="103047"/>
                  </a:lnTo>
                  <a:lnTo>
                    <a:pt x="5896407" y="67056"/>
                  </a:lnTo>
                  <a:lnTo>
                    <a:pt x="5907583" y="67056"/>
                  </a:lnTo>
                  <a:lnTo>
                    <a:pt x="5925490" y="81153"/>
                  </a:lnTo>
                  <a:lnTo>
                    <a:pt x="5928030" y="85852"/>
                  </a:lnTo>
                  <a:lnTo>
                    <a:pt x="5929554" y="90932"/>
                  </a:lnTo>
                  <a:lnTo>
                    <a:pt x="5930062" y="96520"/>
                  </a:lnTo>
                  <a:lnTo>
                    <a:pt x="5930062" y="68961"/>
                  </a:lnTo>
                  <a:lnTo>
                    <a:pt x="5927649" y="67056"/>
                  </a:lnTo>
                  <a:lnTo>
                    <a:pt x="5924791" y="64795"/>
                  </a:lnTo>
                  <a:lnTo>
                    <a:pt x="5918898" y="61823"/>
                  </a:lnTo>
                  <a:lnTo>
                    <a:pt x="5912358" y="60032"/>
                  </a:lnTo>
                  <a:lnTo>
                    <a:pt x="5905170" y="59436"/>
                  </a:lnTo>
                  <a:lnTo>
                    <a:pt x="5893613" y="60706"/>
                  </a:lnTo>
                  <a:lnTo>
                    <a:pt x="5858776" y="90144"/>
                  </a:lnTo>
                  <a:lnTo>
                    <a:pt x="5850052" y="124587"/>
                  </a:lnTo>
                  <a:lnTo>
                    <a:pt x="5850928" y="136232"/>
                  </a:lnTo>
                  <a:lnTo>
                    <a:pt x="5871273" y="171437"/>
                  </a:lnTo>
                  <a:lnTo>
                    <a:pt x="5896534" y="180213"/>
                  </a:lnTo>
                  <a:lnTo>
                    <a:pt x="5902757" y="180213"/>
                  </a:lnTo>
                  <a:lnTo>
                    <a:pt x="5908472" y="178943"/>
                  </a:lnTo>
                  <a:lnTo>
                    <a:pt x="5913679" y="176403"/>
                  </a:lnTo>
                  <a:lnTo>
                    <a:pt x="5919013" y="173863"/>
                  </a:lnTo>
                  <a:lnTo>
                    <a:pt x="5924474" y="169672"/>
                  </a:lnTo>
                  <a:lnTo>
                    <a:pt x="5927572" y="166497"/>
                  </a:lnTo>
                  <a:lnTo>
                    <a:pt x="5930062" y="163957"/>
                  </a:lnTo>
                  <a:lnTo>
                    <a:pt x="5930062" y="180213"/>
                  </a:lnTo>
                  <a:lnTo>
                    <a:pt x="5935777" y="180213"/>
                  </a:lnTo>
                  <a:lnTo>
                    <a:pt x="5969559" y="16611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93113" y="4846954"/>
              <a:ext cx="1082420" cy="2311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960370" y="4846954"/>
              <a:ext cx="892810" cy="180340"/>
            </a:xfrm>
            <a:custGeom>
              <a:avLst/>
              <a:gdLst/>
              <a:ahLst/>
              <a:cxnLst/>
              <a:rect l="l" t="t" r="r" b="b"/>
              <a:pathLst>
                <a:path w="892810" h="180339">
                  <a:moveTo>
                    <a:pt x="123952" y="172212"/>
                  </a:moveTo>
                  <a:lnTo>
                    <a:pt x="118618" y="172212"/>
                  </a:lnTo>
                  <a:lnTo>
                    <a:pt x="115062" y="171704"/>
                  </a:lnTo>
                  <a:lnTo>
                    <a:pt x="113030" y="170561"/>
                  </a:lnTo>
                  <a:lnTo>
                    <a:pt x="110998" y="169291"/>
                  </a:lnTo>
                  <a:lnTo>
                    <a:pt x="109601" y="167767"/>
                  </a:lnTo>
                  <a:lnTo>
                    <a:pt x="108839" y="165735"/>
                  </a:lnTo>
                  <a:lnTo>
                    <a:pt x="107696" y="163195"/>
                  </a:lnTo>
                  <a:lnTo>
                    <a:pt x="107124" y="158750"/>
                  </a:lnTo>
                  <a:lnTo>
                    <a:pt x="107061" y="110744"/>
                  </a:lnTo>
                  <a:lnTo>
                    <a:pt x="106908" y="101003"/>
                  </a:lnTo>
                  <a:lnTo>
                    <a:pt x="106489" y="92925"/>
                  </a:lnTo>
                  <a:lnTo>
                    <a:pt x="105765" y="86474"/>
                  </a:lnTo>
                  <a:lnTo>
                    <a:pt x="104775" y="81661"/>
                  </a:lnTo>
                  <a:lnTo>
                    <a:pt x="102641" y="74549"/>
                  </a:lnTo>
                  <a:lnTo>
                    <a:pt x="102489" y="74041"/>
                  </a:lnTo>
                  <a:lnTo>
                    <a:pt x="99060" y="68453"/>
                  </a:lnTo>
                  <a:lnTo>
                    <a:pt x="94361" y="64897"/>
                  </a:lnTo>
                  <a:lnTo>
                    <a:pt x="89789" y="61341"/>
                  </a:lnTo>
                  <a:lnTo>
                    <a:pt x="84201" y="59563"/>
                  </a:lnTo>
                  <a:lnTo>
                    <a:pt x="72390" y="59563"/>
                  </a:lnTo>
                  <a:lnTo>
                    <a:pt x="39751" y="83312"/>
                  </a:lnTo>
                  <a:lnTo>
                    <a:pt x="39751" y="16256"/>
                  </a:lnTo>
                  <a:lnTo>
                    <a:pt x="39751" y="0"/>
                  </a:lnTo>
                  <a:lnTo>
                    <a:pt x="34036" y="0"/>
                  </a:lnTo>
                  <a:lnTo>
                    <a:pt x="0" y="13970"/>
                  </a:lnTo>
                  <a:lnTo>
                    <a:pt x="1651" y="18288"/>
                  </a:lnTo>
                  <a:lnTo>
                    <a:pt x="5588" y="16891"/>
                  </a:lnTo>
                  <a:lnTo>
                    <a:pt x="8382" y="16256"/>
                  </a:lnTo>
                  <a:lnTo>
                    <a:pt x="12319" y="16256"/>
                  </a:lnTo>
                  <a:lnTo>
                    <a:pt x="13970" y="16891"/>
                  </a:lnTo>
                  <a:lnTo>
                    <a:pt x="15367" y="17907"/>
                  </a:lnTo>
                  <a:lnTo>
                    <a:pt x="16637" y="18923"/>
                  </a:lnTo>
                  <a:lnTo>
                    <a:pt x="17526" y="20955"/>
                  </a:lnTo>
                  <a:lnTo>
                    <a:pt x="18161" y="24003"/>
                  </a:lnTo>
                  <a:lnTo>
                    <a:pt x="18796" y="26924"/>
                  </a:lnTo>
                  <a:lnTo>
                    <a:pt x="19050" y="34925"/>
                  </a:lnTo>
                  <a:lnTo>
                    <a:pt x="18973" y="158750"/>
                  </a:lnTo>
                  <a:lnTo>
                    <a:pt x="18542" y="162814"/>
                  </a:lnTo>
                  <a:lnTo>
                    <a:pt x="6731" y="172212"/>
                  </a:lnTo>
                  <a:lnTo>
                    <a:pt x="1651" y="172212"/>
                  </a:lnTo>
                  <a:lnTo>
                    <a:pt x="1651" y="176784"/>
                  </a:lnTo>
                  <a:lnTo>
                    <a:pt x="58166" y="176784"/>
                  </a:lnTo>
                  <a:lnTo>
                    <a:pt x="58166" y="172212"/>
                  </a:lnTo>
                  <a:lnTo>
                    <a:pt x="52324" y="172212"/>
                  </a:lnTo>
                  <a:lnTo>
                    <a:pt x="48260" y="171577"/>
                  </a:lnTo>
                  <a:lnTo>
                    <a:pt x="39751" y="158750"/>
                  </a:lnTo>
                  <a:lnTo>
                    <a:pt x="39751" y="90805"/>
                  </a:lnTo>
                  <a:lnTo>
                    <a:pt x="64135" y="74549"/>
                  </a:lnTo>
                  <a:lnTo>
                    <a:pt x="72136" y="74549"/>
                  </a:lnTo>
                  <a:lnTo>
                    <a:pt x="86487" y="98298"/>
                  </a:lnTo>
                  <a:lnTo>
                    <a:pt x="86360" y="161417"/>
                  </a:lnTo>
                  <a:lnTo>
                    <a:pt x="75946" y="172212"/>
                  </a:lnTo>
                  <a:lnTo>
                    <a:pt x="68072" y="172212"/>
                  </a:lnTo>
                  <a:lnTo>
                    <a:pt x="68072" y="176784"/>
                  </a:lnTo>
                  <a:lnTo>
                    <a:pt x="123952" y="176784"/>
                  </a:lnTo>
                  <a:lnTo>
                    <a:pt x="123952" y="172212"/>
                  </a:lnTo>
                  <a:close/>
                </a:path>
                <a:path w="892810" h="180339">
                  <a:moveTo>
                    <a:pt x="238887" y="153416"/>
                  </a:moveTo>
                  <a:lnTo>
                    <a:pt x="233807" y="158369"/>
                  </a:lnTo>
                  <a:lnTo>
                    <a:pt x="230505" y="161417"/>
                  </a:lnTo>
                  <a:lnTo>
                    <a:pt x="228727" y="162433"/>
                  </a:lnTo>
                  <a:lnTo>
                    <a:pt x="227711" y="163068"/>
                  </a:lnTo>
                  <a:lnTo>
                    <a:pt x="226568" y="163322"/>
                  </a:lnTo>
                  <a:lnTo>
                    <a:pt x="224028" y="163322"/>
                  </a:lnTo>
                  <a:lnTo>
                    <a:pt x="222885" y="162941"/>
                  </a:lnTo>
                  <a:lnTo>
                    <a:pt x="221996" y="162052"/>
                  </a:lnTo>
                  <a:lnTo>
                    <a:pt x="220980" y="161290"/>
                  </a:lnTo>
                  <a:lnTo>
                    <a:pt x="219329" y="108839"/>
                  </a:lnTo>
                  <a:lnTo>
                    <a:pt x="219329" y="87503"/>
                  </a:lnTo>
                  <a:lnTo>
                    <a:pt x="218567" y="80264"/>
                  </a:lnTo>
                  <a:lnTo>
                    <a:pt x="217043" y="76708"/>
                  </a:lnTo>
                  <a:lnTo>
                    <a:pt x="214757" y="71247"/>
                  </a:lnTo>
                  <a:lnTo>
                    <a:pt x="211201" y="67183"/>
                  </a:lnTo>
                  <a:lnTo>
                    <a:pt x="210947" y="67056"/>
                  </a:lnTo>
                  <a:lnTo>
                    <a:pt x="206248" y="64643"/>
                  </a:lnTo>
                  <a:lnTo>
                    <a:pt x="201053" y="62407"/>
                  </a:lnTo>
                  <a:lnTo>
                    <a:pt x="195173" y="60820"/>
                  </a:lnTo>
                  <a:lnTo>
                    <a:pt x="188620" y="59880"/>
                  </a:lnTo>
                  <a:lnTo>
                    <a:pt x="181356" y="59563"/>
                  </a:lnTo>
                  <a:lnTo>
                    <a:pt x="172072" y="60121"/>
                  </a:lnTo>
                  <a:lnTo>
                    <a:pt x="139827" y="81026"/>
                  </a:lnTo>
                  <a:lnTo>
                    <a:pt x="139903" y="92075"/>
                  </a:lnTo>
                  <a:lnTo>
                    <a:pt x="140716" y="94742"/>
                  </a:lnTo>
                  <a:lnTo>
                    <a:pt x="142849" y="97028"/>
                  </a:lnTo>
                  <a:lnTo>
                    <a:pt x="144653" y="99060"/>
                  </a:lnTo>
                  <a:lnTo>
                    <a:pt x="147193" y="100203"/>
                  </a:lnTo>
                  <a:lnTo>
                    <a:pt x="153416" y="100203"/>
                  </a:lnTo>
                  <a:lnTo>
                    <a:pt x="155956" y="99187"/>
                  </a:lnTo>
                  <a:lnTo>
                    <a:pt x="157975" y="96901"/>
                  </a:lnTo>
                  <a:lnTo>
                    <a:pt x="159766" y="94996"/>
                  </a:lnTo>
                  <a:lnTo>
                    <a:pt x="160782" y="92075"/>
                  </a:lnTo>
                  <a:lnTo>
                    <a:pt x="160680" y="85471"/>
                  </a:lnTo>
                  <a:lnTo>
                    <a:pt x="160528" y="81026"/>
                  </a:lnTo>
                  <a:lnTo>
                    <a:pt x="160528" y="77343"/>
                  </a:lnTo>
                  <a:lnTo>
                    <a:pt x="162052" y="74168"/>
                  </a:lnTo>
                  <a:lnTo>
                    <a:pt x="165227" y="71374"/>
                  </a:lnTo>
                  <a:lnTo>
                    <a:pt x="168275" y="68580"/>
                  </a:lnTo>
                  <a:lnTo>
                    <a:pt x="172466" y="67056"/>
                  </a:lnTo>
                  <a:lnTo>
                    <a:pt x="184531" y="67056"/>
                  </a:lnTo>
                  <a:lnTo>
                    <a:pt x="189738" y="69215"/>
                  </a:lnTo>
                  <a:lnTo>
                    <a:pt x="193421" y="73406"/>
                  </a:lnTo>
                  <a:lnTo>
                    <a:pt x="196977" y="77724"/>
                  </a:lnTo>
                  <a:lnTo>
                    <a:pt x="198755" y="85471"/>
                  </a:lnTo>
                  <a:lnTo>
                    <a:pt x="198755" y="101346"/>
                  </a:lnTo>
                  <a:lnTo>
                    <a:pt x="198755" y="108839"/>
                  </a:lnTo>
                  <a:lnTo>
                    <a:pt x="198755" y="152273"/>
                  </a:lnTo>
                  <a:lnTo>
                    <a:pt x="191465" y="157708"/>
                  </a:lnTo>
                  <a:lnTo>
                    <a:pt x="184886" y="161594"/>
                  </a:lnTo>
                  <a:lnTo>
                    <a:pt x="179044" y="163944"/>
                  </a:lnTo>
                  <a:lnTo>
                    <a:pt x="173990" y="164719"/>
                  </a:lnTo>
                  <a:lnTo>
                    <a:pt x="169291" y="164719"/>
                  </a:lnTo>
                  <a:lnTo>
                    <a:pt x="165227" y="162687"/>
                  </a:lnTo>
                  <a:lnTo>
                    <a:pt x="158115" y="154813"/>
                  </a:lnTo>
                  <a:lnTo>
                    <a:pt x="156337" y="149860"/>
                  </a:lnTo>
                  <a:lnTo>
                    <a:pt x="156337" y="139192"/>
                  </a:lnTo>
                  <a:lnTo>
                    <a:pt x="190233" y="112293"/>
                  </a:lnTo>
                  <a:lnTo>
                    <a:pt x="198755" y="108839"/>
                  </a:lnTo>
                  <a:lnTo>
                    <a:pt x="198755" y="101346"/>
                  </a:lnTo>
                  <a:lnTo>
                    <a:pt x="156845" y="119380"/>
                  </a:lnTo>
                  <a:lnTo>
                    <a:pt x="139192" y="135382"/>
                  </a:lnTo>
                  <a:lnTo>
                    <a:pt x="136652" y="139446"/>
                  </a:lnTo>
                  <a:lnTo>
                    <a:pt x="135382" y="144145"/>
                  </a:lnTo>
                  <a:lnTo>
                    <a:pt x="135382" y="158496"/>
                  </a:lnTo>
                  <a:lnTo>
                    <a:pt x="137922" y="165608"/>
                  </a:lnTo>
                  <a:lnTo>
                    <a:pt x="148209" y="176403"/>
                  </a:lnTo>
                  <a:lnTo>
                    <a:pt x="154686" y="179070"/>
                  </a:lnTo>
                  <a:lnTo>
                    <a:pt x="167513" y="179070"/>
                  </a:lnTo>
                  <a:lnTo>
                    <a:pt x="192938" y="164719"/>
                  </a:lnTo>
                  <a:lnTo>
                    <a:pt x="198755" y="160274"/>
                  </a:lnTo>
                  <a:lnTo>
                    <a:pt x="198882" y="167132"/>
                  </a:lnTo>
                  <a:lnTo>
                    <a:pt x="200152" y="171958"/>
                  </a:lnTo>
                  <a:lnTo>
                    <a:pt x="204978" y="177546"/>
                  </a:lnTo>
                  <a:lnTo>
                    <a:pt x="208153" y="178943"/>
                  </a:lnTo>
                  <a:lnTo>
                    <a:pt x="212217" y="178943"/>
                  </a:lnTo>
                  <a:lnTo>
                    <a:pt x="218643" y="177787"/>
                  </a:lnTo>
                  <a:lnTo>
                    <a:pt x="225247" y="174244"/>
                  </a:lnTo>
                  <a:lnTo>
                    <a:pt x="231940" y="168452"/>
                  </a:lnTo>
                  <a:lnTo>
                    <a:pt x="236296" y="163322"/>
                  </a:lnTo>
                  <a:lnTo>
                    <a:pt x="238887" y="160274"/>
                  </a:lnTo>
                  <a:lnTo>
                    <a:pt x="238887" y="153416"/>
                  </a:lnTo>
                  <a:close/>
                </a:path>
                <a:path w="892810" h="180339">
                  <a:moveTo>
                    <a:pt x="329145" y="145999"/>
                  </a:moveTo>
                  <a:lnTo>
                    <a:pt x="304038" y="113284"/>
                  </a:lnTo>
                  <a:lnTo>
                    <a:pt x="278003" y="100584"/>
                  </a:lnTo>
                  <a:lnTo>
                    <a:pt x="272796" y="97028"/>
                  </a:lnTo>
                  <a:lnTo>
                    <a:pt x="270256" y="93599"/>
                  </a:lnTo>
                  <a:lnTo>
                    <a:pt x="267589" y="90297"/>
                  </a:lnTo>
                  <a:lnTo>
                    <a:pt x="266192" y="86360"/>
                  </a:lnTo>
                  <a:lnTo>
                    <a:pt x="266192" y="77978"/>
                  </a:lnTo>
                  <a:lnTo>
                    <a:pt x="267970" y="74549"/>
                  </a:lnTo>
                  <a:lnTo>
                    <a:pt x="275082" y="68453"/>
                  </a:lnTo>
                  <a:lnTo>
                    <a:pt x="279781" y="66929"/>
                  </a:lnTo>
                  <a:lnTo>
                    <a:pt x="293243" y="66929"/>
                  </a:lnTo>
                  <a:lnTo>
                    <a:pt x="316598" y="98298"/>
                  </a:lnTo>
                  <a:lnTo>
                    <a:pt x="320675" y="98298"/>
                  </a:lnTo>
                  <a:lnTo>
                    <a:pt x="320675" y="66929"/>
                  </a:lnTo>
                  <a:lnTo>
                    <a:pt x="320675" y="64262"/>
                  </a:lnTo>
                  <a:lnTo>
                    <a:pt x="320675" y="59563"/>
                  </a:lnTo>
                  <a:lnTo>
                    <a:pt x="316598" y="59563"/>
                  </a:lnTo>
                  <a:lnTo>
                    <a:pt x="315595" y="61468"/>
                  </a:lnTo>
                  <a:lnTo>
                    <a:pt x="314706" y="62865"/>
                  </a:lnTo>
                  <a:lnTo>
                    <a:pt x="313944" y="63373"/>
                  </a:lnTo>
                  <a:lnTo>
                    <a:pt x="313182" y="64008"/>
                  </a:lnTo>
                  <a:lnTo>
                    <a:pt x="312166" y="64262"/>
                  </a:lnTo>
                  <a:lnTo>
                    <a:pt x="309359" y="64262"/>
                  </a:lnTo>
                  <a:lnTo>
                    <a:pt x="306578" y="63627"/>
                  </a:lnTo>
                  <a:lnTo>
                    <a:pt x="296037" y="60452"/>
                  </a:lnTo>
                  <a:lnTo>
                    <a:pt x="290576" y="59563"/>
                  </a:lnTo>
                  <a:lnTo>
                    <a:pt x="286131" y="59563"/>
                  </a:lnTo>
                  <a:lnTo>
                    <a:pt x="278841" y="60159"/>
                  </a:lnTo>
                  <a:lnTo>
                    <a:pt x="251587" y="92456"/>
                  </a:lnTo>
                  <a:lnTo>
                    <a:pt x="251587" y="99695"/>
                  </a:lnTo>
                  <a:lnTo>
                    <a:pt x="289001" y="130784"/>
                  </a:lnTo>
                  <a:lnTo>
                    <a:pt x="295744" y="134683"/>
                  </a:lnTo>
                  <a:lnTo>
                    <a:pt x="301002" y="138214"/>
                  </a:lnTo>
                  <a:lnTo>
                    <a:pt x="304800" y="141351"/>
                  </a:lnTo>
                  <a:lnTo>
                    <a:pt x="308864" y="145161"/>
                  </a:lnTo>
                  <a:lnTo>
                    <a:pt x="310883" y="149987"/>
                  </a:lnTo>
                  <a:lnTo>
                    <a:pt x="310883" y="160401"/>
                  </a:lnTo>
                  <a:lnTo>
                    <a:pt x="308991" y="164465"/>
                  </a:lnTo>
                  <a:lnTo>
                    <a:pt x="305422" y="167894"/>
                  </a:lnTo>
                  <a:lnTo>
                    <a:pt x="301879" y="171196"/>
                  </a:lnTo>
                  <a:lnTo>
                    <a:pt x="297180" y="172847"/>
                  </a:lnTo>
                  <a:lnTo>
                    <a:pt x="283337" y="172847"/>
                  </a:lnTo>
                  <a:lnTo>
                    <a:pt x="256159" y="137795"/>
                  </a:lnTo>
                  <a:lnTo>
                    <a:pt x="252095" y="137795"/>
                  </a:lnTo>
                  <a:lnTo>
                    <a:pt x="252095" y="178435"/>
                  </a:lnTo>
                  <a:lnTo>
                    <a:pt x="256159" y="178435"/>
                  </a:lnTo>
                  <a:lnTo>
                    <a:pt x="257175" y="176276"/>
                  </a:lnTo>
                  <a:lnTo>
                    <a:pt x="258699" y="175260"/>
                  </a:lnTo>
                  <a:lnTo>
                    <a:pt x="262382" y="175260"/>
                  </a:lnTo>
                  <a:lnTo>
                    <a:pt x="264668" y="175641"/>
                  </a:lnTo>
                  <a:lnTo>
                    <a:pt x="267335" y="176530"/>
                  </a:lnTo>
                  <a:lnTo>
                    <a:pt x="276352" y="178943"/>
                  </a:lnTo>
                  <a:lnTo>
                    <a:pt x="284226" y="180213"/>
                  </a:lnTo>
                  <a:lnTo>
                    <a:pt x="291198" y="180213"/>
                  </a:lnTo>
                  <a:lnTo>
                    <a:pt x="298272" y="179628"/>
                  </a:lnTo>
                  <a:lnTo>
                    <a:pt x="305015" y="177838"/>
                  </a:lnTo>
                  <a:lnTo>
                    <a:pt x="310553" y="175260"/>
                  </a:lnTo>
                  <a:lnTo>
                    <a:pt x="311416" y="174866"/>
                  </a:lnTo>
                  <a:lnTo>
                    <a:pt x="314350" y="172847"/>
                  </a:lnTo>
                  <a:lnTo>
                    <a:pt x="317500" y="170688"/>
                  </a:lnTo>
                  <a:lnTo>
                    <a:pt x="322643" y="165557"/>
                  </a:lnTo>
                  <a:lnTo>
                    <a:pt x="326288" y="159664"/>
                  </a:lnTo>
                  <a:lnTo>
                    <a:pt x="328460" y="153035"/>
                  </a:lnTo>
                  <a:lnTo>
                    <a:pt x="329145" y="145999"/>
                  </a:lnTo>
                  <a:close/>
                </a:path>
                <a:path w="892810" h="180339">
                  <a:moveTo>
                    <a:pt x="532765" y="115443"/>
                  </a:moveTo>
                  <a:lnTo>
                    <a:pt x="531952" y="103162"/>
                  </a:lnTo>
                  <a:lnTo>
                    <a:pt x="529526" y="92240"/>
                  </a:lnTo>
                  <a:lnTo>
                    <a:pt x="525475" y="82689"/>
                  </a:lnTo>
                  <a:lnTo>
                    <a:pt x="521665" y="77216"/>
                  </a:lnTo>
                  <a:lnTo>
                    <a:pt x="519811" y="74549"/>
                  </a:lnTo>
                  <a:lnTo>
                    <a:pt x="512965" y="67983"/>
                  </a:lnTo>
                  <a:lnTo>
                    <a:pt x="511302" y="66929"/>
                  </a:lnTo>
                  <a:lnTo>
                    <a:pt x="511302" y="122555"/>
                  </a:lnTo>
                  <a:lnTo>
                    <a:pt x="510692" y="133731"/>
                  </a:lnTo>
                  <a:lnTo>
                    <a:pt x="488061" y="171196"/>
                  </a:lnTo>
                  <a:lnTo>
                    <a:pt x="475742" y="171196"/>
                  </a:lnTo>
                  <a:lnTo>
                    <a:pt x="453517" y="158623"/>
                  </a:lnTo>
                  <a:lnTo>
                    <a:pt x="453517" y="90424"/>
                  </a:lnTo>
                  <a:lnTo>
                    <a:pt x="474980" y="77216"/>
                  </a:lnTo>
                  <a:lnTo>
                    <a:pt x="487680" y="77216"/>
                  </a:lnTo>
                  <a:lnTo>
                    <a:pt x="510692" y="112242"/>
                  </a:lnTo>
                  <a:lnTo>
                    <a:pt x="511302" y="122555"/>
                  </a:lnTo>
                  <a:lnTo>
                    <a:pt x="511302" y="66929"/>
                  </a:lnTo>
                  <a:lnTo>
                    <a:pt x="505599" y="63296"/>
                  </a:lnTo>
                  <a:lnTo>
                    <a:pt x="497674" y="60502"/>
                  </a:lnTo>
                  <a:lnTo>
                    <a:pt x="489204" y="59563"/>
                  </a:lnTo>
                  <a:lnTo>
                    <a:pt x="479818" y="60998"/>
                  </a:lnTo>
                  <a:lnTo>
                    <a:pt x="470738" y="65303"/>
                  </a:lnTo>
                  <a:lnTo>
                    <a:pt x="461962" y="72478"/>
                  </a:lnTo>
                  <a:lnTo>
                    <a:pt x="453517" y="82550"/>
                  </a:lnTo>
                  <a:lnTo>
                    <a:pt x="453517" y="16256"/>
                  </a:lnTo>
                  <a:lnTo>
                    <a:pt x="453517" y="0"/>
                  </a:lnTo>
                  <a:lnTo>
                    <a:pt x="447929" y="0"/>
                  </a:lnTo>
                  <a:lnTo>
                    <a:pt x="413766" y="13970"/>
                  </a:lnTo>
                  <a:lnTo>
                    <a:pt x="415544" y="18288"/>
                  </a:lnTo>
                  <a:lnTo>
                    <a:pt x="418973" y="16891"/>
                  </a:lnTo>
                  <a:lnTo>
                    <a:pt x="421894" y="16256"/>
                  </a:lnTo>
                  <a:lnTo>
                    <a:pt x="426212" y="16256"/>
                  </a:lnTo>
                  <a:lnTo>
                    <a:pt x="427863" y="16891"/>
                  </a:lnTo>
                  <a:lnTo>
                    <a:pt x="429133" y="17907"/>
                  </a:lnTo>
                  <a:lnTo>
                    <a:pt x="430530" y="18923"/>
                  </a:lnTo>
                  <a:lnTo>
                    <a:pt x="431419" y="20955"/>
                  </a:lnTo>
                  <a:lnTo>
                    <a:pt x="432054" y="24003"/>
                  </a:lnTo>
                  <a:lnTo>
                    <a:pt x="432689" y="26924"/>
                  </a:lnTo>
                  <a:lnTo>
                    <a:pt x="433070" y="34925"/>
                  </a:lnTo>
                  <a:lnTo>
                    <a:pt x="433070" y="165735"/>
                  </a:lnTo>
                  <a:lnTo>
                    <a:pt x="440182" y="170561"/>
                  </a:lnTo>
                  <a:lnTo>
                    <a:pt x="447167" y="174244"/>
                  </a:lnTo>
                  <a:lnTo>
                    <a:pt x="454025" y="176657"/>
                  </a:lnTo>
                  <a:lnTo>
                    <a:pt x="460756" y="178943"/>
                  </a:lnTo>
                  <a:lnTo>
                    <a:pt x="467487" y="180213"/>
                  </a:lnTo>
                  <a:lnTo>
                    <a:pt x="474218" y="180213"/>
                  </a:lnTo>
                  <a:lnTo>
                    <a:pt x="484543" y="179222"/>
                  </a:lnTo>
                  <a:lnTo>
                    <a:pt x="494411" y="176237"/>
                  </a:lnTo>
                  <a:lnTo>
                    <a:pt x="503783" y="171272"/>
                  </a:lnTo>
                  <a:lnTo>
                    <a:pt x="512699" y="164338"/>
                  </a:lnTo>
                  <a:lnTo>
                    <a:pt x="521512" y="154292"/>
                  </a:lnTo>
                  <a:lnTo>
                    <a:pt x="527773" y="142798"/>
                  </a:lnTo>
                  <a:lnTo>
                    <a:pt x="531520" y="129857"/>
                  </a:lnTo>
                  <a:lnTo>
                    <a:pt x="532765" y="115443"/>
                  </a:lnTo>
                  <a:close/>
                </a:path>
                <a:path w="892810" h="180339">
                  <a:moveTo>
                    <a:pt x="646684" y="105791"/>
                  </a:moveTo>
                  <a:lnTo>
                    <a:pt x="646112" y="98552"/>
                  </a:lnTo>
                  <a:lnTo>
                    <a:pt x="645896" y="95745"/>
                  </a:lnTo>
                  <a:lnTo>
                    <a:pt x="643572" y="86766"/>
                  </a:lnTo>
                  <a:lnTo>
                    <a:pt x="620649" y="62763"/>
                  </a:lnTo>
                  <a:lnTo>
                    <a:pt x="620649" y="98552"/>
                  </a:lnTo>
                  <a:lnTo>
                    <a:pt x="567944" y="98552"/>
                  </a:lnTo>
                  <a:lnTo>
                    <a:pt x="568833" y="89027"/>
                  </a:lnTo>
                  <a:lnTo>
                    <a:pt x="572008" y="81534"/>
                  </a:lnTo>
                  <a:lnTo>
                    <a:pt x="582930" y="70866"/>
                  </a:lnTo>
                  <a:lnTo>
                    <a:pt x="589026" y="68199"/>
                  </a:lnTo>
                  <a:lnTo>
                    <a:pt x="600456" y="68199"/>
                  </a:lnTo>
                  <a:lnTo>
                    <a:pt x="604647" y="69596"/>
                  </a:lnTo>
                  <a:lnTo>
                    <a:pt x="608838" y="72263"/>
                  </a:lnTo>
                  <a:lnTo>
                    <a:pt x="612902" y="74803"/>
                  </a:lnTo>
                  <a:lnTo>
                    <a:pt x="620649" y="98552"/>
                  </a:lnTo>
                  <a:lnTo>
                    <a:pt x="620649" y="62763"/>
                  </a:lnTo>
                  <a:lnTo>
                    <a:pt x="620331" y="62585"/>
                  </a:lnTo>
                  <a:lnTo>
                    <a:pt x="612038" y="60223"/>
                  </a:lnTo>
                  <a:lnTo>
                    <a:pt x="602869" y="59436"/>
                  </a:lnTo>
                  <a:lnTo>
                    <a:pt x="592023" y="60464"/>
                  </a:lnTo>
                  <a:lnTo>
                    <a:pt x="558749" y="84696"/>
                  </a:lnTo>
                  <a:lnTo>
                    <a:pt x="550291" y="121285"/>
                  </a:lnTo>
                  <a:lnTo>
                    <a:pt x="551205" y="134112"/>
                  </a:lnTo>
                  <a:lnTo>
                    <a:pt x="572579" y="171221"/>
                  </a:lnTo>
                  <a:lnTo>
                    <a:pt x="600075" y="180213"/>
                  </a:lnTo>
                  <a:lnTo>
                    <a:pt x="609092" y="179336"/>
                  </a:lnTo>
                  <a:lnTo>
                    <a:pt x="617321" y="176707"/>
                  </a:lnTo>
                  <a:lnTo>
                    <a:pt x="624763" y="172339"/>
                  </a:lnTo>
                  <a:lnTo>
                    <a:pt x="631444" y="166243"/>
                  </a:lnTo>
                  <a:lnTo>
                    <a:pt x="636422" y="159893"/>
                  </a:lnTo>
                  <a:lnTo>
                    <a:pt x="637120" y="159016"/>
                  </a:lnTo>
                  <a:lnTo>
                    <a:pt x="641540" y="151472"/>
                  </a:lnTo>
                  <a:lnTo>
                    <a:pt x="644728" y="143548"/>
                  </a:lnTo>
                  <a:lnTo>
                    <a:pt x="646684" y="135255"/>
                  </a:lnTo>
                  <a:lnTo>
                    <a:pt x="642747" y="132715"/>
                  </a:lnTo>
                  <a:lnTo>
                    <a:pt x="639064" y="142621"/>
                  </a:lnTo>
                  <a:lnTo>
                    <a:pt x="634492" y="149733"/>
                  </a:lnTo>
                  <a:lnTo>
                    <a:pt x="628904" y="153797"/>
                  </a:lnTo>
                  <a:lnTo>
                    <a:pt x="623443" y="157861"/>
                  </a:lnTo>
                  <a:lnTo>
                    <a:pt x="616966" y="159893"/>
                  </a:lnTo>
                  <a:lnTo>
                    <a:pt x="609473" y="159893"/>
                  </a:lnTo>
                  <a:lnTo>
                    <a:pt x="601345" y="159016"/>
                  </a:lnTo>
                  <a:lnTo>
                    <a:pt x="571004" y="128384"/>
                  </a:lnTo>
                  <a:lnTo>
                    <a:pt x="567944" y="105791"/>
                  </a:lnTo>
                  <a:lnTo>
                    <a:pt x="646684" y="105791"/>
                  </a:lnTo>
                  <a:close/>
                </a:path>
                <a:path w="892810" h="180339">
                  <a:moveTo>
                    <a:pt x="759460" y="105791"/>
                  </a:moveTo>
                  <a:lnTo>
                    <a:pt x="758888" y="98552"/>
                  </a:lnTo>
                  <a:lnTo>
                    <a:pt x="758672" y="95745"/>
                  </a:lnTo>
                  <a:lnTo>
                    <a:pt x="756348" y="86766"/>
                  </a:lnTo>
                  <a:lnTo>
                    <a:pt x="733425" y="62763"/>
                  </a:lnTo>
                  <a:lnTo>
                    <a:pt x="733425" y="98552"/>
                  </a:lnTo>
                  <a:lnTo>
                    <a:pt x="680720" y="98552"/>
                  </a:lnTo>
                  <a:lnTo>
                    <a:pt x="681609" y="89027"/>
                  </a:lnTo>
                  <a:lnTo>
                    <a:pt x="684784" y="81534"/>
                  </a:lnTo>
                  <a:lnTo>
                    <a:pt x="695706" y="70866"/>
                  </a:lnTo>
                  <a:lnTo>
                    <a:pt x="701802" y="68199"/>
                  </a:lnTo>
                  <a:lnTo>
                    <a:pt x="713232" y="68199"/>
                  </a:lnTo>
                  <a:lnTo>
                    <a:pt x="717423" y="69596"/>
                  </a:lnTo>
                  <a:lnTo>
                    <a:pt x="721614" y="72263"/>
                  </a:lnTo>
                  <a:lnTo>
                    <a:pt x="725678" y="74803"/>
                  </a:lnTo>
                  <a:lnTo>
                    <a:pt x="733425" y="98552"/>
                  </a:lnTo>
                  <a:lnTo>
                    <a:pt x="733425" y="62763"/>
                  </a:lnTo>
                  <a:lnTo>
                    <a:pt x="733107" y="62585"/>
                  </a:lnTo>
                  <a:lnTo>
                    <a:pt x="724814" y="60223"/>
                  </a:lnTo>
                  <a:lnTo>
                    <a:pt x="715645" y="59436"/>
                  </a:lnTo>
                  <a:lnTo>
                    <a:pt x="704799" y="60464"/>
                  </a:lnTo>
                  <a:lnTo>
                    <a:pt x="671525" y="84696"/>
                  </a:lnTo>
                  <a:lnTo>
                    <a:pt x="663067" y="121285"/>
                  </a:lnTo>
                  <a:lnTo>
                    <a:pt x="663981" y="134112"/>
                  </a:lnTo>
                  <a:lnTo>
                    <a:pt x="685355" y="171221"/>
                  </a:lnTo>
                  <a:lnTo>
                    <a:pt x="712851" y="180213"/>
                  </a:lnTo>
                  <a:lnTo>
                    <a:pt x="721868" y="179336"/>
                  </a:lnTo>
                  <a:lnTo>
                    <a:pt x="730097" y="176707"/>
                  </a:lnTo>
                  <a:lnTo>
                    <a:pt x="737539" y="172339"/>
                  </a:lnTo>
                  <a:lnTo>
                    <a:pt x="744220" y="166243"/>
                  </a:lnTo>
                  <a:lnTo>
                    <a:pt x="749198" y="159893"/>
                  </a:lnTo>
                  <a:lnTo>
                    <a:pt x="749896" y="159016"/>
                  </a:lnTo>
                  <a:lnTo>
                    <a:pt x="754316" y="151472"/>
                  </a:lnTo>
                  <a:lnTo>
                    <a:pt x="757504" y="143548"/>
                  </a:lnTo>
                  <a:lnTo>
                    <a:pt x="759460" y="135255"/>
                  </a:lnTo>
                  <a:lnTo>
                    <a:pt x="755523" y="132715"/>
                  </a:lnTo>
                  <a:lnTo>
                    <a:pt x="751840" y="142621"/>
                  </a:lnTo>
                  <a:lnTo>
                    <a:pt x="747268" y="149733"/>
                  </a:lnTo>
                  <a:lnTo>
                    <a:pt x="741680" y="153797"/>
                  </a:lnTo>
                  <a:lnTo>
                    <a:pt x="736219" y="157861"/>
                  </a:lnTo>
                  <a:lnTo>
                    <a:pt x="729742" y="159893"/>
                  </a:lnTo>
                  <a:lnTo>
                    <a:pt x="722249" y="159893"/>
                  </a:lnTo>
                  <a:lnTo>
                    <a:pt x="714121" y="159016"/>
                  </a:lnTo>
                  <a:lnTo>
                    <a:pt x="683780" y="128384"/>
                  </a:lnTo>
                  <a:lnTo>
                    <a:pt x="680720" y="105791"/>
                  </a:lnTo>
                  <a:lnTo>
                    <a:pt x="759460" y="105791"/>
                  </a:lnTo>
                  <a:close/>
                </a:path>
                <a:path w="892810" h="180339">
                  <a:moveTo>
                    <a:pt x="892556" y="172212"/>
                  </a:moveTo>
                  <a:lnTo>
                    <a:pt x="887095" y="172212"/>
                  </a:lnTo>
                  <a:lnTo>
                    <a:pt x="883412" y="171704"/>
                  </a:lnTo>
                  <a:lnTo>
                    <a:pt x="881380" y="170561"/>
                  </a:lnTo>
                  <a:lnTo>
                    <a:pt x="879348" y="169291"/>
                  </a:lnTo>
                  <a:lnTo>
                    <a:pt x="877824" y="167767"/>
                  </a:lnTo>
                  <a:lnTo>
                    <a:pt x="876808" y="165354"/>
                  </a:lnTo>
                  <a:lnTo>
                    <a:pt x="875792" y="163068"/>
                  </a:lnTo>
                  <a:lnTo>
                    <a:pt x="875220" y="158750"/>
                  </a:lnTo>
                  <a:lnTo>
                    <a:pt x="875157" y="92075"/>
                  </a:lnTo>
                  <a:lnTo>
                    <a:pt x="874268" y="84455"/>
                  </a:lnTo>
                  <a:lnTo>
                    <a:pt x="872197" y="78740"/>
                  </a:lnTo>
                  <a:lnTo>
                    <a:pt x="870724" y="74803"/>
                  </a:lnTo>
                  <a:lnTo>
                    <a:pt x="869823" y="72390"/>
                  </a:lnTo>
                  <a:lnTo>
                    <a:pt x="866267" y="67310"/>
                  </a:lnTo>
                  <a:lnTo>
                    <a:pt x="857250" y="61087"/>
                  </a:lnTo>
                  <a:lnTo>
                    <a:pt x="851916" y="59563"/>
                  </a:lnTo>
                  <a:lnTo>
                    <a:pt x="845693" y="59563"/>
                  </a:lnTo>
                  <a:lnTo>
                    <a:pt x="836523" y="61074"/>
                  </a:lnTo>
                  <a:lnTo>
                    <a:pt x="827112" y="65582"/>
                  </a:lnTo>
                  <a:lnTo>
                    <a:pt x="817473" y="73126"/>
                  </a:lnTo>
                  <a:lnTo>
                    <a:pt x="807593" y="83693"/>
                  </a:lnTo>
                  <a:lnTo>
                    <a:pt x="807593" y="76073"/>
                  </a:lnTo>
                  <a:lnTo>
                    <a:pt x="807593" y="59563"/>
                  </a:lnTo>
                  <a:lnTo>
                    <a:pt x="802259" y="59563"/>
                  </a:lnTo>
                  <a:lnTo>
                    <a:pt x="767969" y="73406"/>
                  </a:lnTo>
                  <a:lnTo>
                    <a:pt x="769747" y="77978"/>
                  </a:lnTo>
                  <a:lnTo>
                    <a:pt x="773049" y="76708"/>
                  </a:lnTo>
                  <a:lnTo>
                    <a:pt x="775843" y="76073"/>
                  </a:lnTo>
                  <a:lnTo>
                    <a:pt x="780288" y="76073"/>
                  </a:lnTo>
                  <a:lnTo>
                    <a:pt x="781939" y="76581"/>
                  </a:lnTo>
                  <a:lnTo>
                    <a:pt x="787019" y="159258"/>
                  </a:lnTo>
                  <a:lnTo>
                    <a:pt x="786003" y="164846"/>
                  </a:lnTo>
                  <a:lnTo>
                    <a:pt x="783971" y="167894"/>
                  </a:lnTo>
                  <a:lnTo>
                    <a:pt x="781939" y="170815"/>
                  </a:lnTo>
                  <a:lnTo>
                    <a:pt x="778129" y="172212"/>
                  </a:lnTo>
                  <a:lnTo>
                    <a:pt x="769747" y="172212"/>
                  </a:lnTo>
                  <a:lnTo>
                    <a:pt x="769747" y="176784"/>
                  </a:lnTo>
                  <a:lnTo>
                    <a:pt x="826135" y="176784"/>
                  </a:lnTo>
                  <a:lnTo>
                    <a:pt x="826135" y="172212"/>
                  </a:lnTo>
                  <a:lnTo>
                    <a:pt x="819912" y="172212"/>
                  </a:lnTo>
                  <a:lnTo>
                    <a:pt x="815721" y="171704"/>
                  </a:lnTo>
                  <a:lnTo>
                    <a:pt x="811657" y="169418"/>
                  </a:lnTo>
                  <a:lnTo>
                    <a:pt x="810133" y="167640"/>
                  </a:lnTo>
                  <a:lnTo>
                    <a:pt x="808990" y="165354"/>
                  </a:lnTo>
                  <a:lnTo>
                    <a:pt x="807974" y="163449"/>
                  </a:lnTo>
                  <a:lnTo>
                    <a:pt x="807631" y="159258"/>
                  </a:lnTo>
                  <a:lnTo>
                    <a:pt x="807593" y="90932"/>
                  </a:lnTo>
                  <a:lnTo>
                    <a:pt x="814920" y="83921"/>
                  </a:lnTo>
                  <a:lnTo>
                    <a:pt x="815238" y="83693"/>
                  </a:lnTo>
                  <a:lnTo>
                    <a:pt x="822274" y="78867"/>
                  </a:lnTo>
                  <a:lnTo>
                    <a:pt x="829640" y="75831"/>
                  </a:lnTo>
                  <a:lnTo>
                    <a:pt x="837057" y="74803"/>
                  </a:lnTo>
                  <a:lnTo>
                    <a:pt x="843407" y="74803"/>
                  </a:lnTo>
                  <a:lnTo>
                    <a:pt x="847979" y="77216"/>
                  </a:lnTo>
                  <a:lnTo>
                    <a:pt x="850646" y="81788"/>
                  </a:lnTo>
                  <a:lnTo>
                    <a:pt x="853313" y="86487"/>
                  </a:lnTo>
                  <a:lnTo>
                    <a:pt x="854710" y="94107"/>
                  </a:lnTo>
                  <a:lnTo>
                    <a:pt x="854595" y="159258"/>
                  </a:lnTo>
                  <a:lnTo>
                    <a:pt x="849757" y="169799"/>
                  </a:lnTo>
                  <a:lnTo>
                    <a:pt x="847598" y="171450"/>
                  </a:lnTo>
                  <a:lnTo>
                    <a:pt x="843915" y="172212"/>
                  </a:lnTo>
                  <a:lnTo>
                    <a:pt x="836295" y="172212"/>
                  </a:lnTo>
                  <a:lnTo>
                    <a:pt x="836295" y="176784"/>
                  </a:lnTo>
                  <a:lnTo>
                    <a:pt x="892556" y="176784"/>
                  </a:lnTo>
                  <a:lnTo>
                    <a:pt x="892556" y="172212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0396" y="4846954"/>
              <a:ext cx="995806" cy="1802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09515" y="4872482"/>
              <a:ext cx="184404" cy="15468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283454" y="4846954"/>
              <a:ext cx="1031240" cy="180340"/>
            </a:xfrm>
            <a:custGeom>
              <a:avLst/>
              <a:gdLst/>
              <a:ahLst/>
              <a:cxnLst/>
              <a:rect l="l" t="t" r="r" b="b"/>
              <a:pathLst>
                <a:path w="1031239" h="180339">
                  <a:moveTo>
                    <a:pt x="194691" y="172212"/>
                  </a:moveTo>
                  <a:lnTo>
                    <a:pt x="189611" y="172212"/>
                  </a:lnTo>
                  <a:lnTo>
                    <a:pt x="185928" y="171577"/>
                  </a:lnTo>
                  <a:lnTo>
                    <a:pt x="183769" y="170307"/>
                  </a:lnTo>
                  <a:lnTo>
                    <a:pt x="181483" y="169037"/>
                  </a:lnTo>
                  <a:lnTo>
                    <a:pt x="179959" y="167513"/>
                  </a:lnTo>
                  <a:lnTo>
                    <a:pt x="179019" y="165227"/>
                  </a:lnTo>
                  <a:lnTo>
                    <a:pt x="178054" y="163068"/>
                  </a:lnTo>
                  <a:lnTo>
                    <a:pt x="177609" y="158750"/>
                  </a:lnTo>
                  <a:lnTo>
                    <a:pt x="177482" y="91313"/>
                  </a:lnTo>
                  <a:lnTo>
                    <a:pt x="176657" y="84201"/>
                  </a:lnTo>
                  <a:lnTo>
                    <a:pt x="174752" y="79375"/>
                  </a:lnTo>
                  <a:lnTo>
                    <a:pt x="172859" y="74422"/>
                  </a:lnTo>
                  <a:lnTo>
                    <a:pt x="172085" y="72390"/>
                  </a:lnTo>
                  <a:lnTo>
                    <a:pt x="168402" y="67310"/>
                  </a:lnTo>
                  <a:lnTo>
                    <a:pt x="163703" y="64135"/>
                  </a:lnTo>
                  <a:lnTo>
                    <a:pt x="159004" y="61087"/>
                  </a:lnTo>
                  <a:lnTo>
                    <a:pt x="153670" y="59563"/>
                  </a:lnTo>
                  <a:lnTo>
                    <a:pt x="141351" y="59563"/>
                  </a:lnTo>
                  <a:lnTo>
                    <a:pt x="107823" y="83820"/>
                  </a:lnTo>
                  <a:lnTo>
                    <a:pt x="106045" y="75946"/>
                  </a:lnTo>
                  <a:lnTo>
                    <a:pt x="104965" y="74041"/>
                  </a:lnTo>
                  <a:lnTo>
                    <a:pt x="102616" y="69850"/>
                  </a:lnTo>
                  <a:lnTo>
                    <a:pt x="92329" y="61595"/>
                  </a:lnTo>
                  <a:lnTo>
                    <a:pt x="86233" y="59563"/>
                  </a:lnTo>
                  <a:lnTo>
                    <a:pt x="74930" y="59563"/>
                  </a:lnTo>
                  <a:lnTo>
                    <a:pt x="39624" y="83820"/>
                  </a:lnTo>
                  <a:lnTo>
                    <a:pt x="39624" y="76073"/>
                  </a:lnTo>
                  <a:lnTo>
                    <a:pt x="39624" y="59563"/>
                  </a:lnTo>
                  <a:lnTo>
                    <a:pt x="34290" y="59563"/>
                  </a:lnTo>
                  <a:lnTo>
                    <a:pt x="0" y="73406"/>
                  </a:lnTo>
                  <a:lnTo>
                    <a:pt x="1778" y="77978"/>
                  </a:lnTo>
                  <a:lnTo>
                    <a:pt x="5080" y="76708"/>
                  </a:lnTo>
                  <a:lnTo>
                    <a:pt x="7874" y="76073"/>
                  </a:lnTo>
                  <a:lnTo>
                    <a:pt x="12319" y="76073"/>
                  </a:lnTo>
                  <a:lnTo>
                    <a:pt x="13970" y="76581"/>
                  </a:lnTo>
                  <a:lnTo>
                    <a:pt x="16510" y="78613"/>
                  </a:lnTo>
                  <a:lnTo>
                    <a:pt x="17399" y="80518"/>
                  </a:lnTo>
                  <a:lnTo>
                    <a:pt x="17907" y="83312"/>
                  </a:lnTo>
                  <a:lnTo>
                    <a:pt x="18669" y="86868"/>
                  </a:lnTo>
                  <a:lnTo>
                    <a:pt x="18872" y="91313"/>
                  </a:lnTo>
                  <a:lnTo>
                    <a:pt x="18961" y="158750"/>
                  </a:lnTo>
                  <a:lnTo>
                    <a:pt x="18542" y="162814"/>
                  </a:lnTo>
                  <a:lnTo>
                    <a:pt x="17335" y="165608"/>
                  </a:lnTo>
                  <a:lnTo>
                    <a:pt x="16383" y="167640"/>
                  </a:lnTo>
                  <a:lnTo>
                    <a:pt x="14859" y="169418"/>
                  </a:lnTo>
                  <a:lnTo>
                    <a:pt x="12700" y="170561"/>
                  </a:lnTo>
                  <a:lnTo>
                    <a:pt x="10668" y="171704"/>
                  </a:lnTo>
                  <a:lnTo>
                    <a:pt x="6985" y="172212"/>
                  </a:lnTo>
                  <a:lnTo>
                    <a:pt x="1778" y="172212"/>
                  </a:lnTo>
                  <a:lnTo>
                    <a:pt x="1778" y="176784"/>
                  </a:lnTo>
                  <a:lnTo>
                    <a:pt x="58166" y="176784"/>
                  </a:lnTo>
                  <a:lnTo>
                    <a:pt x="58166" y="172212"/>
                  </a:lnTo>
                  <a:lnTo>
                    <a:pt x="51943" y="172212"/>
                  </a:lnTo>
                  <a:lnTo>
                    <a:pt x="47752" y="171704"/>
                  </a:lnTo>
                  <a:lnTo>
                    <a:pt x="43688" y="169418"/>
                  </a:lnTo>
                  <a:lnTo>
                    <a:pt x="42164" y="167767"/>
                  </a:lnTo>
                  <a:lnTo>
                    <a:pt x="41021" y="165227"/>
                  </a:lnTo>
                  <a:lnTo>
                    <a:pt x="40132" y="163322"/>
                  </a:lnTo>
                  <a:lnTo>
                    <a:pt x="39649" y="158750"/>
                  </a:lnTo>
                  <a:lnTo>
                    <a:pt x="39624" y="90043"/>
                  </a:lnTo>
                  <a:lnTo>
                    <a:pt x="43307" y="85471"/>
                  </a:lnTo>
                  <a:lnTo>
                    <a:pt x="45402" y="83820"/>
                  </a:lnTo>
                  <a:lnTo>
                    <a:pt x="48641" y="81280"/>
                  </a:lnTo>
                  <a:lnTo>
                    <a:pt x="55499" y="77724"/>
                  </a:lnTo>
                  <a:lnTo>
                    <a:pt x="59944" y="75311"/>
                  </a:lnTo>
                  <a:lnTo>
                    <a:pt x="64262" y="74041"/>
                  </a:lnTo>
                  <a:lnTo>
                    <a:pt x="75311" y="74041"/>
                  </a:lnTo>
                  <a:lnTo>
                    <a:pt x="80391" y="76708"/>
                  </a:lnTo>
                  <a:lnTo>
                    <a:pt x="86868" y="86106"/>
                  </a:lnTo>
                  <a:lnTo>
                    <a:pt x="87960" y="91821"/>
                  </a:lnTo>
                  <a:lnTo>
                    <a:pt x="88011" y="161925"/>
                  </a:lnTo>
                  <a:lnTo>
                    <a:pt x="87414" y="163576"/>
                  </a:lnTo>
                  <a:lnTo>
                    <a:pt x="86614" y="166243"/>
                  </a:lnTo>
                  <a:lnTo>
                    <a:pt x="84963" y="168529"/>
                  </a:lnTo>
                  <a:lnTo>
                    <a:pt x="82677" y="170053"/>
                  </a:lnTo>
                  <a:lnTo>
                    <a:pt x="80264" y="171450"/>
                  </a:lnTo>
                  <a:lnTo>
                    <a:pt x="75946" y="172212"/>
                  </a:lnTo>
                  <a:lnTo>
                    <a:pt x="69723" y="172212"/>
                  </a:lnTo>
                  <a:lnTo>
                    <a:pt x="69723" y="176784"/>
                  </a:lnTo>
                  <a:lnTo>
                    <a:pt x="127254" y="176784"/>
                  </a:lnTo>
                  <a:lnTo>
                    <a:pt x="127254" y="172212"/>
                  </a:lnTo>
                  <a:lnTo>
                    <a:pt x="121412" y="172212"/>
                  </a:lnTo>
                  <a:lnTo>
                    <a:pt x="117348" y="171577"/>
                  </a:lnTo>
                  <a:lnTo>
                    <a:pt x="108623" y="94996"/>
                  </a:lnTo>
                  <a:lnTo>
                    <a:pt x="108458" y="91313"/>
                  </a:lnTo>
                  <a:lnTo>
                    <a:pt x="133604" y="74422"/>
                  </a:lnTo>
                  <a:lnTo>
                    <a:pt x="145161" y="74422"/>
                  </a:lnTo>
                  <a:lnTo>
                    <a:pt x="150368" y="77089"/>
                  </a:lnTo>
                  <a:lnTo>
                    <a:pt x="155829" y="86233"/>
                  </a:lnTo>
                  <a:lnTo>
                    <a:pt x="156616" y="91313"/>
                  </a:lnTo>
                  <a:lnTo>
                    <a:pt x="156718" y="161671"/>
                  </a:lnTo>
                  <a:lnTo>
                    <a:pt x="156502" y="162814"/>
                  </a:lnTo>
                  <a:lnTo>
                    <a:pt x="145796" y="172212"/>
                  </a:lnTo>
                  <a:lnTo>
                    <a:pt x="138557" y="172212"/>
                  </a:lnTo>
                  <a:lnTo>
                    <a:pt x="138557" y="176784"/>
                  </a:lnTo>
                  <a:lnTo>
                    <a:pt x="194691" y="176784"/>
                  </a:lnTo>
                  <a:lnTo>
                    <a:pt x="194691" y="172212"/>
                  </a:lnTo>
                  <a:close/>
                </a:path>
                <a:path w="1031239" h="180339">
                  <a:moveTo>
                    <a:pt x="311277" y="117729"/>
                  </a:moveTo>
                  <a:lnTo>
                    <a:pt x="298069" y="79121"/>
                  </a:lnTo>
                  <a:lnTo>
                    <a:pt x="288163" y="69646"/>
                  </a:lnTo>
                  <a:lnTo>
                    <a:pt x="288163" y="127254"/>
                  </a:lnTo>
                  <a:lnTo>
                    <a:pt x="287680" y="138468"/>
                  </a:lnTo>
                  <a:lnTo>
                    <a:pt x="268605" y="171323"/>
                  </a:lnTo>
                  <a:lnTo>
                    <a:pt x="260477" y="171323"/>
                  </a:lnTo>
                  <a:lnTo>
                    <a:pt x="230098" y="143941"/>
                  </a:lnTo>
                  <a:lnTo>
                    <a:pt x="224650" y="112928"/>
                  </a:lnTo>
                  <a:lnTo>
                    <a:pt x="224713" y="105308"/>
                  </a:lnTo>
                  <a:lnTo>
                    <a:pt x="243840" y="68961"/>
                  </a:lnTo>
                  <a:lnTo>
                    <a:pt x="248285" y="67564"/>
                  </a:lnTo>
                  <a:lnTo>
                    <a:pt x="252730" y="67564"/>
                  </a:lnTo>
                  <a:lnTo>
                    <a:pt x="284924" y="100190"/>
                  </a:lnTo>
                  <a:lnTo>
                    <a:pt x="288163" y="127254"/>
                  </a:lnTo>
                  <a:lnTo>
                    <a:pt x="288163" y="69646"/>
                  </a:lnTo>
                  <a:lnTo>
                    <a:pt x="284861" y="67564"/>
                  </a:lnTo>
                  <a:lnTo>
                    <a:pt x="279869" y="64439"/>
                  </a:lnTo>
                  <a:lnTo>
                    <a:pt x="268846" y="60782"/>
                  </a:lnTo>
                  <a:lnTo>
                    <a:pt x="256540" y="59563"/>
                  </a:lnTo>
                  <a:lnTo>
                    <a:pt x="249555" y="60020"/>
                  </a:lnTo>
                  <a:lnTo>
                    <a:pt x="213436" y="82575"/>
                  </a:lnTo>
                  <a:lnTo>
                    <a:pt x="201536" y="122466"/>
                  </a:lnTo>
                  <a:lnTo>
                    <a:pt x="202222" y="131406"/>
                  </a:lnTo>
                  <a:lnTo>
                    <a:pt x="222504" y="168643"/>
                  </a:lnTo>
                  <a:lnTo>
                    <a:pt x="255143" y="180213"/>
                  </a:lnTo>
                  <a:lnTo>
                    <a:pt x="262851" y="179717"/>
                  </a:lnTo>
                  <a:lnTo>
                    <a:pt x="270205" y="178219"/>
                  </a:lnTo>
                  <a:lnTo>
                    <a:pt x="277190" y="175717"/>
                  </a:lnTo>
                  <a:lnTo>
                    <a:pt x="283845" y="172212"/>
                  </a:lnTo>
                  <a:lnTo>
                    <a:pt x="285064" y="171323"/>
                  </a:lnTo>
                  <a:lnTo>
                    <a:pt x="289890" y="167817"/>
                  </a:lnTo>
                  <a:lnTo>
                    <a:pt x="309460" y="133070"/>
                  </a:lnTo>
                  <a:lnTo>
                    <a:pt x="310819" y="125374"/>
                  </a:lnTo>
                  <a:lnTo>
                    <a:pt x="311277" y="117729"/>
                  </a:lnTo>
                  <a:close/>
                </a:path>
                <a:path w="1031239" h="180339">
                  <a:moveTo>
                    <a:pt x="407289" y="69723"/>
                  </a:moveTo>
                  <a:lnTo>
                    <a:pt x="405765" y="66421"/>
                  </a:lnTo>
                  <a:lnTo>
                    <a:pt x="399796" y="60960"/>
                  </a:lnTo>
                  <a:lnTo>
                    <a:pt x="396113" y="59563"/>
                  </a:lnTo>
                  <a:lnTo>
                    <a:pt x="391541" y="59563"/>
                  </a:lnTo>
                  <a:lnTo>
                    <a:pt x="384060" y="61163"/>
                  </a:lnTo>
                  <a:lnTo>
                    <a:pt x="376682" y="65951"/>
                  </a:lnTo>
                  <a:lnTo>
                    <a:pt x="369392" y="73926"/>
                  </a:lnTo>
                  <a:lnTo>
                    <a:pt x="362204" y="85090"/>
                  </a:lnTo>
                  <a:lnTo>
                    <a:pt x="362204" y="76073"/>
                  </a:lnTo>
                  <a:lnTo>
                    <a:pt x="362204" y="59563"/>
                  </a:lnTo>
                  <a:lnTo>
                    <a:pt x="356997" y="59563"/>
                  </a:lnTo>
                  <a:lnTo>
                    <a:pt x="322580" y="73406"/>
                  </a:lnTo>
                  <a:lnTo>
                    <a:pt x="323723" y="77978"/>
                  </a:lnTo>
                  <a:lnTo>
                    <a:pt x="327025" y="76708"/>
                  </a:lnTo>
                  <a:lnTo>
                    <a:pt x="329946" y="76073"/>
                  </a:lnTo>
                  <a:lnTo>
                    <a:pt x="334645" y="76073"/>
                  </a:lnTo>
                  <a:lnTo>
                    <a:pt x="336423" y="76708"/>
                  </a:lnTo>
                  <a:lnTo>
                    <a:pt x="341503" y="161798"/>
                  </a:lnTo>
                  <a:lnTo>
                    <a:pt x="340995" y="163195"/>
                  </a:lnTo>
                  <a:lnTo>
                    <a:pt x="340233" y="166116"/>
                  </a:lnTo>
                  <a:lnTo>
                    <a:pt x="338836" y="168148"/>
                  </a:lnTo>
                  <a:lnTo>
                    <a:pt x="333883" y="171323"/>
                  </a:lnTo>
                  <a:lnTo>
                    <a:pt x="329565" y="172212"/>
                  </a:lnTo>
                  <a:lnTo>
                    <a:pt x="323723" y="172212"/>
                  </a:lnTo>
                  <a:lnTo>
                    <a:pt x="323723" y="176784"/>
                  </a:lnTo>
                  <a:lnTo>
                    <a:pt x="382016" y="176784"/>
                  </a:lnTo>
                  <a:lnTo>
                    <a:pt x="382016" y="172212"/>
                  </a:lnTo>
                  <a:lnTo>
                    <a:pt x="376936" y="172212"/>
                  </a:lnTo>
                  <a:lnTo>
                    <a:pt x="372999" y="171450"/>
                  </a:lnTo>
                  <a:lnTo>
                    <a:pt x="362204" y="156464"/>
                  </a:lnTo>
                  <a:lnTo>
                    <a:pt x="362204" y="95631"/>
                  </a:lnTo>
                  <a:lnTo>
                    <a:pt x="366141" y="87757"/>
                  </a:lnTo>
                  <a:lnTo>
                    <a:pt x="367957" y="85090"/>
                  </a:lnTo>
                  <a:lnTo>
                    <a:pt x="369951" y="82169"/>
                  </a:lnTo>
                  <a:lnTo>
                    <a:pt x="373761" y="78740"/>
                  </a:lnTo>
                  <a:lnTo>
                    <a:pt x="375539" y="77089"/>
                  </a:lnTo>
                  <a:lnTo>
                    <a:pt x="377063" y="76327"/>
                  </a:lnTo>
                  <a:lnTo>
                    <a:pt x="380365" y="76327"/>
                  </a:lnTo>
                  <a:lnTo>
                    <a:pt x="383032" y="77724"/>
                  </a:lnTo>
                  <a:lnTo>
                    <a:pt x="386588" y="80645"/>
                  </a:lnTo>
                  <a:lnTo>
                    <a:pt x="390144" y="83439"/>
                  </a:lnTo>
                  <a:lnTo>
                    <a:pt x="393446" y="84836"/>
                  </a:lnTo>
                  <a:lnTo>
                    <a:pt x="399288" y="84836"/>
                  </a:lnTo>
                  <a:lnTo>
                    <a:pt x="401955" y="83820"/>
                  </a:lnTo>
                  <a:lnTo>
                    <a:pt x="406273" y="79248"/>
                  </a:lnTo>
                  <a:lnTo>
                    <a:pt x="407238" y="76708"/>
                  </a:lnTo>
                  <a:lnTo>
                    <a:pt x="407289" y="76327"/>
                  </a:lnTo>
                  <a:lnTo>
                    <a:pt x="407289" y="69723"/>
                  </a:lnTo>
                  <a:close/>
                </a:path>
                <a:path w="1031239" h="180339">
                  <a:moveTo>
                    <a:pt x="512064" y="105791"/>
                  </a:moveTo>
                  <a:lnTo>
                    <a:pt x="511492" y="98552"/>
                  </a:lnTo>
                  <a:lnTo>
                    <a:pt x="511276" y="95745"/>
                  </a:lnTo>
                  <a:lnTo>
                    <a:pt x="508939" y="86766"/>
                  </a:lnTo>
                  <a:lnTo>
                    <a:pt x="486029" y="62763"/>
                  </a:lnTo>
                  <a:lnTo>
                    <a:pt x="486029" y="98552"/>
                  </a:lnTo>
                  <a:lnTo>
                    <a:pt x="433324" y="98552"/>
                  </a:lnTo>
                  <a:lnTo>
                    <a:pt x="434213" y="89027"/>
                  </a:lnTo>
                  <a:lnTo>
                    <a:pt x="437388" y="81534"/>
                  </a:lnTo>
                  <a:lnTo>
                    <a:pt x="448310" y="70866"/>
                  </a:lnTo>
                  <a:lnTo>
                    <a:pt x="454406" y="68199"/>
                  </a:lnTo>
                  <a:lnTo>
                    <a:pt x="465836" y="68199"/>
                  </a:lnTo>
                  <a:lnTo>
                    <a:pt x="470027" y="69596"/>
                  </a:lnTo>
                  <a:lnTo>
                    <a:pt x="474218" y="72263"/>
                  </a:lnTo>
                  <a:lnTo>
                    <a:pt x="478282" y="74803"/>
                  </a:lnTo>
                  <a:lnTo>
                    <a:pt x="486029" y="98552"/>
                  </a:lnTo>
                  <a:lnTo>
                    <a:pt x="486029" y="62763"/>
                  </a:lnTo>
                  <a:lnTo>
                    <a:pt x="485711" y="62585"/>
                  </a:lnTo>
                  <a:lnTo>
                    <a:pt x="477418" y="60223"/>
                  </a:lnTo>
                  <a:lnTo>
                    <a:pt x="468249" y="59436"/>
                  </a:lnTo>
                  <a:lnTo>
                    <a:pt x="457403" y="60464"/>
                  </a:lnTo>
                  <a:lnTo>
                    <a:pt x="424129" y="84696"/>
                  </a:lnTo>
                  <a:lnTo>
                    <a:pt x="415671" y="121285"/>
                  </a:lnTo>
                  <a:lnTo>
                    <a:pt x="416585" y="134112"/>
                  </a:lnTo>
                  <a:lnTo>
                    <a:pt x="437959" y="171221"/>
                  </a:lnTo>
                  <a:lnTo>
                    <a:pt x="465455" y="180213"/>
                  </a:lnTo>
                  <a:lnTo>
                    <a:pt x="474472" y="179336"/>
                  </a:lnTo>
                  <a:lnTo>
                    <a:pt x="482701" y="176707"/>
                  </a:lnTo>
                  <a:lnTo>
                    <a:pt x="490143" y="172339"/>
                  </a:lnTo>
                  <a:lnTo>
                    <a:pt x="496824" y="166243"/>
                  </a:lnTo>
                  <a:lnTo>
                    <a:pt x="501802" y="159893"/>
                  </a:lnTo>
                  <a:lnTo>
                    <a:pt x="502500" y="159016"/>
                  </a:lnTo>
                  <a:lnTo>
                    <a:pt x="506920" y="151472"/>
                  </a:lnTo>
                  <a:lnTo>
                    <a:pt x="510108" y="143548"/>
                  </a:lnTo>
                  <a:lnTo>
                    <a:pt x="512064" y="135255"/>
                  </a:lnTo>
                  <a:lnTo>
                    <a:pt x="508127" y="132715"/>
                  </a:lnTo>
                  <a:lnTo>
                    <a:pt x="504444" y="142621"/>
                  </a:lnTo>
                  <a:lnTo>
                    <a:pt x="499872" y="149733"/>
                  </a:lnTo>
                  <a:lnTo>
                    <a:pt x="494284" y="153797"/>
                  </a:lnTo>
                  <a:lnTo>
                    <a:pt x="488823" y="157861"/>
                  </a:lnTo>
                  <a:lnTo>
                    <a:pt x="482346" y="159893"/>
                  </a:lnTo>
                  <a:lnTo>
                    <a:pt x="474853" y="159893"/>
                  </a:lnTo>
                  <a:lnTo>
                    <a:pt x="466725" y="159016"/>
                  </a:lnTo>
                  <a:lnTo>
                    <a:pt x="436384" y="128384"/>
                  </a:lnTo>
                  <a:lnTo>
                    <a:pt x="433324" y="105791"/>
                  </a:lnTo>
                  <a:lnTo>
                    <a:pt x="512064" y="105791"/>
                  </a:lnTo>
                  <a:close/>
                </a:path>
                <a:path w="1031239" h="180339">
                  <a:moveTo>
                    <a:pt x="666369" y="154051"/>
                  </a:moveTo>
                  <a:lnTo>
                    <a:pt x="661416" y="154051"/>
                  </a:lnTo>
                  <a:lnTo>
                    <a:pt x="660019" y="157480"/>
                  </a:lnTo>
                  <a:lnTo>
                    <a:pt x="658114" y="159893"/>
                  </a:lnTo>
                  <a:lnTo>
                    <a:pt x="655574" y="161671"/>
                  </a:lnTo>
                  <a:lnTo>
                    <a:pt x="652907" y="163322"/>
                  </a:lnTo>
                  <a:lnTo>
                    <a:pt x="650240" y="164211"/>
                  </a:lnTo>
                  <a:lnTo>
                    <a:pt x="644271" y="164211"/>
                  </a:lnTo>
                  <a:lnTo>
                    <a:pt x="641477" y="162941"/>
                  </a:lnTo>
                  <a:lnTo>
                    <a:pt x="639445" y="160274"/>
                  </a:lnTo>
                  <a:lnTo>
                    <a:pt x="637286" y="157734"/>
                  </a:lnTo>
                  <a:lnTo>
                    <a:pt x="636270" y="152781"/>
                  </a:lnTo>
                  <a:lnTo>
                    <a:pt x="636270" y="71628"/>
                  </a:lnTo>
                  <a:lnTo>
                    <a:pt x="662813" y="71628"/>
                  </a:lnTo>
                  <a:lnTo>
                    <a:pt x="662813" y="62865"/>
                  </a:lnTo>
                  <a:lnTo>
                    <a:pt x="636270" y="62865"/>
                  </a:lnTo>
                  <a:lnTo>
                    <a:pt x="636270" y="25527"/>
                  </a:lnTo>
                  <a:lnTo>
                    <a:pt x="632460" y="25527"/>
                  </a:lnTo>
                  <a:lnTo>
                    <a:pt x="611759" y="58293"/>
                  </a:lnTo>
                  <a:lnTo>
                    <a:pt x="597789" y="67437"/>
                  </a:lnTo>
                  <a:lnTo>
                    <a:pt x="597789" y="71628"/>
                  </a:lnTo>
                  <a:lnTo>
                    <a:pt x="615696" y="71628"/>
                  </a:lnTo>
                  <a:lnTo>
                    <a:pt x="615696" y="156337"/>
                  </a:lnTo>
                  <a:lnTo>
                    <a:pt x="616585" y="162433"/>
                  </a:lnTo>
                  <a:lnTo>
                    <a:pt x="620141" y="170307"/>
                  </a:lnTo>
                  <a:lnTo>
                    <a:pt x="622808" y="173355"/>
                  </a:lnTo>
                  <a:lnTo>
                    <a:pt x="626491" y="175387"/>
                  </a:lnTo>
                  <a:lnTo>
                    <a:pt x="630047" y="177546"/>
                  </a:lnTo>
                  <a:lnTo>
                    <a:pt x="633857" y="178562"/>
                  </a:lnTo>
                  <a:lnTo>
                    <a:pt x="643255" y="178562"/>
                  </a:lnTo>
                  <a:lnTo>
                    <a:pt x="648716" y="176530"/>
                  </a:lnTo>
                  <a:lnTo>
                    <a:pt x="654050" y="172466"/>
                  </a:lnTo>
                  <a:lnTo>
                    <a:pt x="659384" y="168275"/>
                  </a:lnTo>
                  <a:lnTo>
                    <a:pt x="662089" y="164211"/>
                  </a:lnTo>
                  <a:lnTo>
                    <a:pt x="663448" y="162179"/>
                  </a:lnTo>
                  <a:lnTo>
                    <a:pt x="666369" y="154051"/>
                  </a:lnTo>
                  <a:close/>
                </a:path>
                <a:path w="1031239" h="180339">
                  <a:moveTo>
                    <a:pt x="789432" y="172212"/>
                  </a:moveTo>
                  <a:lnTo>
                    <a:pt x="784098" y="172212"/>
                  </a:lnTo>
                  <a:lnTo>
                    <a:pt x="780542" y="171704"/>
                  </a:lnTo>
                  <a:lnTo>
                    <a:pt x="778510" y="170561"/>
                  </a:lnTo>
                  <a:lnTo>
                    <a:pt x="776478" y="169291"/>
                  </a:lnTo>
                  <a:lnTo>
                    <a:pt x="775081" y="167767"/>
                  </a:lnTo>
                  <a:lnTo>
                    <a:pt x="774319" y="165735"/>
                  </a:lnTo>
                  <a:lnTo>
                    <a:pt x="773226" y="163322"/>
                  </a:lnTo>
                  <a:lnTo>
                    <a:pt x="773099" y="162687"/>
                  </a:lnTo>
                  <a:lnTo>
                    <a:pt x="772604" y="158750"/>
                  </a:lnTo>
                  <a:lnTo>
                    <a:pt x="772541" y="110744"/>
                  </a:lnTo>
                  <a:lnTo>
                    <a:pt x="772388" y="101003"/>
                  </a:lnTo>
                  <a:lnTo>
                    <a:pt x="771969" y="92925"/>
                  </a:lnTo>
                  <a:lnTo>
                    <a:pt x="771245" y="86474"/>
                  </a:lnTo>
                  <a:lnTo>
                    <a:pt x="770255" y="81661"/>
                  </a:lnTo>
                  <a:lnTo>
                    <a:pt x="768121" y="74549"/>
                  </a:lnTo>
                  <a:lnTo>
                    <a:pt x="767969" y="74041"/>
                  </a:lnTo>
                  <a:lnTo>
                    <a:pt x="764540" y="68453"/>
                  </a:lnTo>
                  <a:lnTo>
                    <a:pt x="759841" y="64897"/>
                  </a:lnTo>
                  <a:lnTo>
                    <a:pt x="755269" y="61341"/>
                  </a:lnTo>
                  <a:lnTo>
                    <a:pt x="749681" y="59563"/>
                  </a:lnTo>
                  <a:lnTo>
                    <a:pt x="737870" y="59563"/>
                  </a:lnTo>
                  <a:lnTo>
                    <a:pt x="705231" y="83312"/>
                  </a:lnTo>
                  <a:lnTo>
                    <a:pt x="705231" y="16256"/>
                  </a:lnTo>
                  <a:lnTo>
                    <a:pt x="705231" y="0"/>
                  </a:lnTo>
                  <a:lnTo>
                    <a:pt x="699516" y="0"/>
                  </a:lnTo>
                  <a:lnTo>
                    <a:pt x="665480" y="13970"/>
                  </a:lnTo>
                  <a:lnTo>
                    <a:pt x="667131" y="18288"/>
                  </a:lnTo>
                  <a:lnTo>
                    <a:pt x="671068" y="16891"/>
                  </a:lnTo>
                  <a:lnTo>
                    <a:pt x="673862" y="16256"/>
                  </a:lnTo>
                  <a:lnTo>
                    <a:pt x="677799" y="16256"/>
                  </a:lnTo>
                  <a:lnTo>
                    <a:pt x="679450" y="16891"/>
                  </a:lnTo>
                  <a:lnTo>
                    <a:pt x="680847" y="17907"/>
                  </a:lnTo>
                  <a:lnTo>
                    <a:pt x="682117" y="18923"/>
                  </a:lnTo>
                  <a:lnTo>
                    <a:pt x="683006" y="20955"/>
                  </a:lnTo>
                  <a:lnTo>
                    <a:pt x="683641" y="24003"/>
                  </a:lnTo>
                  <a:lnTo>
                    <a:pt x="684276" y="26924"/>
                  </a:lnTo>
                  <a:lnTo>
                    <a:pt x="684491" y="33909"/>
                  </a:lnTo>
                  <a:lnTo>
                    <a:pt x="684453" y="158750"/>
                  </a:lnTo>
                  <a:lnTo>
                    <a:pt x="684085" y="162179"/>
                  </a:lnTo>
                  <a:lnTo>
                    <a:pt x="672211" y="172212"/>
                  </a:lnTo>
                  <a:lnTo>
                    <a:pt x="667131" y="172212"/>
                  </a:lnTo>
                  <a:lnTo>
                    <a:pt x="667131" y="176784"/>
                  </a:lnTo>
                  <a:lnTo>
                    <a:pt x="723646" y="176784"/>
                  </a:lnTo>
                  <a:lnTo>
                    <a:pt x="723646" y="172212"/>
                  </a:lnTo>
                  <a:lnTo>
                    <a:pt x="717804" y="172212"/>
                  </a:lnTo>
                  <a:lnTo>
                    <a:pt x="713740" y="171577"/>
                  </a:lnTo>
                  <a:lnTo>
                    <a:pt x="705231" y="90805"/>
                  </a:lnTo>
                  <a:lnTo>
                    <a:pt x="711327" y="84328"/>
                  </a:lnTo>
                  <a:lnTo>
                    <a:pt x="712546" y="83312"/>
                  </a:lnTo>
                  <a:lnTo>
                    <a:pt x="716534" y="80010"/>
                  </a:lnTo>
                  <a:lnTo>
                    <a:pt x="725424" y="75692"/>
                  </a:lnTo>
                  <a:lnTo>
                    <a:pt x="729615" y="74549"/>
                  </a:lnTo>
                  <a:lnTo>
                    <a:pt x="737616" y="74549"/>
                  </a:lnTo>
                  <a:lnTo>
                    <a:pt x="751967" y="98298"/>
                  </a:lnTo>
                  <a:lnTo>
                    <a:pt x="751878" y="159893"/>
                  </a:lnTo>
                  <a:lnTo>
                    <a:pt x="741426" y="172212"/>
                  </a:lnTo>
                  <a:lnTo>
                    <a:pt x="733552" y="172212"/>
                  </a:lnTo>
                  <a:lnTo>
                    <a:pt x="733552" y="176784"/>
                  </a:lnTo>
                  <a:lnTo>
                    <a:pt x="789432" y="176784"/>
                  </a:lnTo>
                  <a:lnTo>
                    <a:pt x="789432" y="172212"/>
                  </a:lnTo>
                  <a:close/>
                </a:path>
                <a:path w="1031239" h="180339">
                  <a:moveTo>
                    <a:pt x="904367" y="153416"/>
                  </a:moveTo>
                  <a:lnTo>
                    <a:pt x="899287" y="158369"/>
                  </a:lnTo>
                  <a:lnTo>
                    <a:pt x="895985" y="161417"/>
                  </a:lnTo>
                  <a:lnTo>
                    <a:pt x="894207" y="162433"/>
                  </a:lnTo>
                  <a:lnTo>
                    <a:pt x="893191" y="163068"/>
                  </a:lnTo>
                  <a:lnTo>
                    <a:pt x="892048" y="163322"/>
                  </a:lnTo>
                  <a:lnTo>
                    <a:pt x="889508" y="163322"/>
                  </a:lnTo>
                  <a:lnTo>
                    <a:pt x="888365" y="162941"/>
                  </a:lnTo>
                  <a:lnTo>
                    <a:pt x="887476" y="162052"/>
                  </a:lnTo>
                  <a:lnTo>
                    <a:pt x="886460" y="161290"/>
                  </a:lnTo>
                  <a:lnTo>
                    <a:pt x="884809" y="108839"/>
                  </a:lnTo>
                  <a:lnTo>
                    <a:pt x="884809" y="87503"/>
                  </a:lnTo>
                  <a:lnTo>
                    <a:pt x="884047" y="80264"/>
                  </a:lnTo>
                  <a:lnTo>
                    <a:pt x="882523" y="76708"/>
                  </a:lnTo>
                  <a:lnTo>
                    <a:pt x="880237" y="71247"/>
                  </a:lnTo>
                  <a:lnTo>
                    <a:pt x="876681" y="67183"/>
                  </a:lnTo>
                  <a:lnTo>
                    <a:pt x="876427" y="67056"/>
                  </a:lnTo>
                  <a:lnTo>
                    <a:pt x="871728" y="64643"/>
                  </a:lnTo>
                  <a:lnTo>
                    <a:pt x="866533" y="62407"/>
                  </a:lnTo>
                  <a:lnTo>
                    <a:pt x="860653" y="60820"/>
                  </a:lnTo>
                  <a:lnTo>
                    <a:pt x="854100" y="59880"/>
                  </a:lnTo>
                  <a:lnTo>
                    <a:pt x="846836" y="59563"/>
                  </a:lnTo>
                  <a:lnTo>
                    <a:pt x="837552" y="60121"/>
                  </a:lnTo>
                  <a:lnTo>
                    <a:pt x="805307" y="81026"/>
                  </a:lnTo>
                  <a:lnTo>
                    <a:pt x="805383" y="92075"/>
                  </a:lnTo>
                  <a:lnTo>
                    <a:pt x="806196" y="94742"/>
                  </a:lnTo>
                  <a:lnTo>
                    <a:pt x="808329" y="97028"/>
                  </a:lnTo>
                  <a:lnTo>
                    <a:pt x="810133" y="99060"/>
                  </a:lnTo>
                  <a:lnTo>
                    <a:pt x="812673" y="100203"/>
                  </a:lnTo>
                  <a:lnTo>
                    <a:pt x="818896" y="100203"/>
                  </a:lnTo>
                  <a:lnTo>
                    <a:pt x="821436" y="99187"/>
                  </a:lnTo>
                  <a:lnTo>
                    <a:pt x="823455" y="96901"/>
                  </a:lnTo>
                  <a:lnTo>
                    <a:pt x="825246" y="94996"/>
                  </a:lnTo>
                  <a:lnTo>
                    <a:pt x="826262" y="92075"/>
                  </a:lnTo>
                  <a:lnTo>
                    <a:pt x="826160" y="85471"/>
                  </a:lnTo>
                  <a:lnTo>
                    <a:pt x="826008" y="81026"/>
                  </a:lnTo>
                  <a:lnTo>
                    <a:pt x="826008" y="77343"/>
                  </a:lnTo>
                  <a:lnTo>
                    <a:pt x="827532" y="74168"/>
                  </a:lnTo>
                  <a:lnTo>
                    <a:pt x="830707" y="71374"/>
                  </a:lnTo>
                  <a:lnTo>
                    <a:pt x="833755" y="68580"/>
                  </a:lnTo>
                  <a:lnTo>
                    <a:pt x="837946" y="67056"/>
                  </a:lnTo>
                  <a:lnTo>
                    <a:pt x="850011" y="67056"/>
                  </a:lnTo>
                  <a:lnTo>
                    <a:pt x="855218" y="69215"/>
                  </a:lnTo>
                  <a:lnTo>
                    <a:pt x="858901" y="73406"/>
                  </a:lnTo>
                  <a:lnTo>
                    <a:pt x="862457" y="77724"/>
                  </a:lnTo>
                  <a:lnTo>
                    <a:pt x="864235" y="85471"/>
                  </a:lnTo>
                  <a:lnTo>
                    <a:pt x="864235" y="101346"/>
                  </a:lnTo>
                  <a:lnTo>
                    <a:pt x="864235" y="108839"/>
                  </a:lnTo>
                  <a:lnTo>
                    <a:pt x="864235" y="152273"/>
                  </a:lnTo>
                  <a:lnTo>
                    <a:pt x="856945" y="157708"/>
                  </a:lnTo>
                  <a:lnTo>
                    <a:pt x="850366" y="161594"/>
                  </a:lnTo>
                  <a:lnTo>
                    <a:pt x="844524" y="163944"/>
                  </a:lnTo>
                  <a:lnTo>
                    <a:pt x="839470" y="164719"/>
                  </a:lnTo>
                  <a:lnTo>
                    <a:pt x="834771" y="164719"/>
                  </a:lnTo>
                  <a:lnTo>
                    <a:pt x="830707" y="162687"/>
                  </a:lnTo>
                  <a:lnTo>
                    <a:pt x="823595" y="154813"/>
                  </a:lnTo>
                  <a:lnTo>
                    <a:pt x="821817" y="149860"/>
                  </a:lnTo>
                  <a:lnTo>
                    <a:pt x="821817" y="139192"/>
                  </a:lnTo>
                  <a:lnTo>
                    <a:pt x="855713" y="112293"/>
                  </a:lnTo>
                  <a:lnTo>
                    <a:pt x="864235" y="108839"/>
                  </a:lnTo>
                  <a:lnTo>
                    <a:pt x="864235" y="101346"/>
                  </a:lnTo>
                  <a:lnTo>
                    <a:pt x="822325" y="119380"/>
                  </a:lnTo>
                  <a:lnTo>
                    <a:pt x="804672" y="135382"/>
                  </a:lnTo>
                  <a:lnTo>
                    <a:pt x="802132" y="139446"/>
                  </a:lnTo>
                  <a:lnTo>
                    <a:pt x="800862" y="144145"/>
                  </a:lnTo>
                  <a:lnTo>
                    <a:pt x="800862" y="158496"/>
                  </a:lnTo>
                  <a:lnTo>
                    <a:pt x="803402" y="165608"/>
                  </a:lnTo>
                  <a:lnTo>
                    <a:pt x="813689" y="176403"/>
                  </a:lnTo>
                  <a:lnTo>
                    <a:pt x="820166" y="179070"/>
                  </a:lnTo>
                  <a:lnTo>
                    <a:pt x="832993" y="179070"/>
                  </a:lnTo>
                  <a:lnTo>
                    <a:pt x="858418" y="164719"/>
                  </a:lnTo>
                  <a:lnTo>
                    <a:pt x="864235" y="160274"/>
                  </a:lnTo>
                  <a:lnTo>
                    <a:pt x="864362" y="167132"/>
                  </a:lnTo>
                  <a:lnTo>
                    <a:pt x="865632" y="171958"/>
                  </a:lnTo>
                  <a:lnTo>
                    <a:pt x="870458" y="177546"/>
                  </a:lnTo>
                  <a:lnTo>
                    <a:pt x="873633" y="178943"/>
                  </a:lnTo>
                  <a:lnTo>
                    <a:pt x="877697" y="178943"/>
                  </a:lnTo>
                  <a:lnTo>
                    <a:pt x="884123" y="177787"/>
                  </a:lnTo>
                  <a:lnTo>
                    <a:pt x="890727" y="174244"/>
                  </a:lnTo>
                  <a:lnTo>
                    <a:pt x="897420" y="168452"/>
                  </a:lnTo>
                  <a:lnTo>
                    <a:pt x="901776" y="163322"/>
                  </a:lnTo>
                  <a:lnTo>
                    <a:pt x="904367" y="160274"/>
                  </a:lnTo>
                  <a:lnTo>
                    <a:pt x="904367" y="153416"/>
                  </a:lnTo>
                  <a:close/>
                </a:path>
                <a:path w="1031239" h="180339">
                  <a:moveTo>
                    <a:pt x="1030732" y="172212"/>
                  </a:moveTo>
                  <a:lnTo>
                    <a:pt x="1025271" y="172212"/>
                  </a:lnTo>
                  <a:lnTo>
                    <a:pt x="1021588" y="171704"/>
                  </a:lnTo>
                  <a:lnTo>
                    <a:pt x="1019556" y="170561"/>
                  </a:lnTo>
                  <a:lnTo>
                    <a:pt x="1017524" y="169291"/>
                  </a:lnTo>
                  <a:lnTo>
                    <a:pt x="1016000" y="167767"/>
                  </a:lnTo>
                  <a:lnTo>
                    <a:pt x="1014996" y="165354"/>
                  </a:lnTo>
                  <a:lnTo>
                    <a:pt x="1013968" y="163068"/>
                  </a:lnTo>
                  <a:lnTo>
                    <a:pt x="1013396" y="158750"/>
                  </a:lnTo>
                  <a:lnTo>
                    <a:pt x="1013333" y="92075"/>
                  </a:lnTo>
                  <a:lnTo>
                    <a:pt x="1012444" y="84455"/>
                  </a:lnTo>
                  <a:lnTo>
                    <a:pt x="1010373" y="78740"/>
                  </a:lnTo>
                  <a:lnTo>
                    <a:pt x="1008900" y="74803"/>
                  </a:lnTo>
                  <a:lnTo>
                    <a:pt x="1007999" y="72390"/>
                  </a:lnTo>
                  <a:lnTo>
                    <a:pt x="1004443" y="67310"/>
                  </a:lnTo>
                  <a:lnTo>
                    <a:pt x="995426" y="61087"/>
                  </a:lnTo>
                  <a:lnTo>
                    <a:pt x="990092" y="59563"/>
                  </a:lnTo>
                  <a:lnTo>
                    <a:pt x="983869" y="59563"/>
                  </a:lnTo>
                  <a:lnTo>
                    <a:pt x="974699" y="61074"/>
                  </a:lnTo>
                  <a:lnTo>
                    <a:pt x="965288" y="65582"/>
                  </a:lnTo>
                  <a:lnTo>
                    <a:pt x="955649" y="73126"/>
                  </a:lnTo>
                  <a:lnTo>
                    <a:pt x="945769" y="83693"/>
                  </a:lnTo>
                  <a:lnTo>
                    <a:pt x="945769" y="76073"/>
                  </a:lnTo>
                  <a:lnTo>
                    <a:pt x="945769" y="59563"/>
                  </a:lnTo>
                  <a:lnTo>
                    <a:pt x="940435" y="59563"/>
                  </a:lnTo>
                  <a:lnTo>
                    <a:pt x="906145" y="73406"/>
                  </a:lnTo>
                  <a:lnTo>
                    <a:pt x="907923" y="77978"/>
                  </a:lnTo>
                  <a:lnTo>
                    <a:pt x="911225" y="76708"/>
                  </a:lnTo>
                  <a:lnTo>
                    <a:pt x="914019" y="76073"/>
                  </a:lnTo>
                  <a:lnTo>
                    <a:pt x="918464" y="76073"/>
                  </a:lnTo>
                  <a:lnTo>
                    <a:pt x="920115" y="76581"/>
                  </a:lnTo>
                  <a:lnTo>
                    <a:pt x="925195" y="159258"/>
                  </a:lnTo>
                  <a:lnTo>
                    <a:pt x="924179" y="164846"/>
                  </a:lnTo>
                  <a:lnTo>
                    <a:pt x="922147" y="167894"/>
                  </a:lnTo>
                  <a:lnTo>
                    <a:pt x="920115" y="170815"/>
                  </a:lnTo>
                  <a:lnTo>
                    <a:pt x="916305" y="172212"/>
                  </a:lnTo>
                  <a:lnTo>
                    <a:pt x="907923" y="172212"/>
                  </a:lnTo>
                  <a:lnTo>
                    <a:pt x="907923" y="176784"/>
                  </a:lnTo>
                  <a:lnTo>
                    <a:pt x="964311" y="176784"/>
                  </a:lnTo>
                  <a:lnTo>
                    <a:pt x="964311" y="172212"/>
                  </a:lnTo>
                  <a:lnTo>
                    <a:pt x="958088" y="172212"/>
                  </a:lnTo>
                  <a:lnTo>
                    <a:pt x="953897" y="171704"/>
                  </a:lnTo>
                  <a:lnTo>
                    <a:pt x="949833" y="169418"/>
                  </a:lnTo>
                  <a:lnTo>
                    <a:pt x="948309" y="167640"/>
                  </a:lnTo>
                  <a:lnTo>
                    <a:pt x="947166" y="165354"/>
                  </a:lnTo>
                  <a:lnTo>
                    <a:pt x="946150" y="163449"/>
                  </a:lnTo>
                  <a:lnTo>
                    <a:pt x="945807" y="159258"/>
                  </a:lnTo>
                  <a:lnTo>
                    <a:pt x="945769" y="90932"/>
                  </a:lnTo>
                  <a:lnTo>
                    <a:pt x="953096" y="83921"/>
                  </a:lnTo>
                  <a:lnTo>
                    <a:pt x="953414" y="83693"/>
                  </a:lnTo>
                  <a:lnTo>
                    <a:pt x="960450" y="78867"/>
                  </a:lnTo>
                  <a:lnTo>
                    <a:pt x="967816" y="75831"/>
                  </a:lnTo>
                  <a:lnTo>
                    <a:pt x="975233" y="74803"/>
                  </a:lnTo>
                  <a:lnTo>
                    <a:pt x="981583" y="74803"/>
                  </a:lnTo>
                  <a:lnTo>
                    <a:pt x="986155" y="77216"/>
                  </a:lnTo>
                  <a:lnTo>
                    <a:pt x="988822" y="81788"/>
                  </a:lnTo>
                  <a:lnTo>
                    <a:pt x="991489" y="86487"/>
                  </a:lnTo>
                  <a:lnTo>
                    <a:pt x="992886" y="94107"/>
                  </a:lnTo>
                  <a:lnTo>
                    <a:pt x="992771" y="159258"/>
                  </a:lnTo>
                  <a:lnTo>
                    <a:pt x="987933" y="169799"/>
                  </a:lnTo>
                  <a:lnTo>
                    <a:pt x="985774" y="171450"/>
                  </a:lnTo>
                  <a:lnTo>
                    <a:pt x="982091" y="172212"/>
                  </a:lnTo>
                  <a:lnTo>
                    <a:pt x="974471" y="172212"/>
                  </a:lnTo>
                  <a:lnTo>
                    <a:pt x="974471" y="176784"/>
                  </a:lnTo>
                  <a:lnTo>
                    <a:pt x="1030732" y="176784"/>
                  </a:lnTo>
                  <a:lnTo>
                    <a:pt x="1030732" y="172212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04483" y="4855209"/>
              <a:ext cx="98297" cy="1714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601586" y="4851272"/>
              <a:ext cx="495934" cy="176530"/>
            </a:xfrm>
            <a:custGeom>
              <a:avLst/>
              <a:gdLst/>
              <a:ahLst/>
              <a:cxnLst/>
              <a:rect l="l" t="t" r="r" b="b"/>
              <a:pathLst>
                <a:path w="495934" h="176529">
                  <a:moveTo>
                    <a:pt x="76327" y="3937"/>
                  </a:moveTo>
                  <a:lnTo>
                    <a:pt x="0" y="3937"/>
                  </a:lnTo>
                  <a:lnTo>
                    <a:pt x="0" y="8508"/>
                  </a:lnTo>
                  <a:lnTo>
                    <a:pt x="12700" y="8508"/>
                  </a:lnTo>
                  <a:lnTo>
                    <a:pt x="17526" y="10287"/>
                  </a:lnTo>
                  <a:lnTo>
                    <a:pt x="20701" y="13969"/>
                  </a:lnTo>
                  <a:lnTo>
                    <a:pt x="23114" y="16637"/>
                  </a:lnTo>
                  <a:lnTo>
                    <a:pt x="24257" y="23240"/>
                  </a:lnTo>
                  <a:lnTo>
                    <a:pt x="24257" y="152019"/>
                  </a:lnTo>
                  <a:lnTo>
                    <a:pt x="23368" y="158241"/>
                  </a:lnTo>
                  <a:lnTo>
                    <a:pt x="18542" y="165481"/>
                  </a:lnTo>
                  <a:lnTo>
                    <a:pt x="13462" y="167766"/>
                  </a:lnTo>
                  <a:lnTo>
                    <a:pt x="0" y="167766"/>
                  </a:lnTo>
                  <a:lnTo>
                    <a:pt x="0" y="172465"/>
                  </a:lnTo>
                  <a:lnTo>
                    <a:pt x="130556" y="172465"/>
                  </a:lnTo>
                  <a:lnTo>
                    <a:pt x="133935" y="161670"/>
                  </a:lnTo>
                  <a:lnTo>
                    <a:pt x="63246" y="161670"/>
                  </a:lnTo>
                  <a:lnTo>
                    <a:pt x="56769" y="161289"/>
                  </a:lnTo>
                  <a:lnTo>
                    <a:pt x="48133" y="149351"/>
                  </a:lnTo>
                  <a:lnTo>
                    <a:pt x="48133" y="26543"/>
                  </a:lnTo>
                  <a:lnTo>
                    <a:pt x="67310" y="8381"/>
                  </a:lnTo>
                  <a:lnTo>
                    <a:pt x="76327" y="8381"/>
                  </a:lnTo>
                  <a:lnTo>
                    <a:pt x="76327" y="3937"/>
                  </a:lnTo>
                  <a:close/>
                </a:path>
                <a:path w="495934" h="176529">
                  <a:moveTo>
                    <a:pt x="140843" y="125856"/>
                  </a:moveTo>
                  <a:lnTo>
                    <a:pt x="113538" y="158876"/>
                  </a:lnTo>
                  <a:lnTo>
                    <a:pt x="86360" y="161670"/>
                  </a:lnTo>
                  <a:lnTo>
                    <a:pt x="133935" y="161670"/>
                  </a:lnTo>
                  <a:lnTo>
                    <a:pt x="144907" y="126618"/>
                  </a:lnTo>
                  <a:lnTo>
                    <a:pt x="140843" y="125856"/>
                  </a:lnTo>
                  <a:close/>
                </a:path>
                <a:path w="495934" h="176529">
                  <a:moveTo>
                    <a:pt x="76327" y="8381"/>
                  </a:moveTo>
                  <a:lnTo>
                    <a:pt x="67310" y="8381"/>
                  </a:lnTo>
                  <a:lnTo>
                    <a:pt x="76327" y="8508"/>
                  </a:lnTo>
                  <a:close/>
                </a:path>
                <a:path w="495934" h="176529">
                  <a:moveTo>
                    <a:pt x="243713" y="0"/>
                  </a:moveTo>
                  <a:lnTo>
                    <a:pt x="239395" y="0"/>
                  </a:lnTo>
                  <a:lnTo>
                    <a:pt x="180086" y="138683"/>
                  </a:lnTo>
                  <a:lnTo>
                    <a:pt x="176293" y="147064"/>
                  </a:lnTo>
                  <a:lnTo>
                    <a:pt x="152400" y="167766"/>
                  </a:lnTo>
                  <a:lnTo>
                    <a:pt x="152400" y="172465"/>
                  </a:lnTo>
                  <a:lnTo>
                    <a:pt x="205359" y="172465"/>
                  </a:lnTo>
                  <a:lnTo>
                    <a:pt x="205359" y="167766"/>
                  </a:lnTo>
                  <a:lnTo>
                    <a:pt x="197231" y="167258"/>
                  </a:lnTo>
                  <a:lnTo>
                    <a:pt x="192024" y="165988"/>
                  </a:lnTo>
                  <a:lnTo>
                    <a:pt x="189611" y="163956"/>
                  </a:lnTo>
                  <a:lnTo>
                    <a:pt x="187071" y="162051"/>
                  </a:lnTo>
                  <a:lnTo>
                    <a:pt x="185928" y="159765"/>
                  </a:lnTo>
                  <a:lnTo>
                    <a:pt x="185999" y="153796"/>
                  </a:lnTo>
                  <a:lnTo>
                    <a:pt x="187325" y="149097"/>
                  </a:lnTo>
                  <a:lnTo>
                    <a:pt x="190119" y="142620"/>
                  </a:lnTo>
                  <a:lnTo>
                    <a:pt x="201549" y="115950"/>
                  </a:lnTo>
                  <a:lnTo>
                    <a:pt x="292235" y="115950"/>
                  </a:lnTo>
                  <a:lnTo>
                    <a:pt x="288409" y="106806"/>
                  </a:lnTo>
                  <a:lnTo>
                    <a:pt x="205359" y="106806"/>
                  </a:lnTo>
                  <a:lnTo>
                    <a:pt x="234696" y="38734"/>
                  </a:lnTo>
                  <a:lnTo>
                    <a:pt x="259922" y="38734"/>
                  </a:lnTo>
                  <a:lnTo>
                    <a:pt x="243713" y="0"/>
                  </a:lnTo>
                  <a:close/>
                </a:path>
                <a:path w="495934" h="176529">
                  <a:moveTo>
                    <a:pt x="292235" y="115950"/>
                  </a:moveTo>
                  <a:lnTo>
                    <a:pt x="266827" y="115950"/>
                  </a:lnTo>
                  <a:lnTo>
                    <a:pt x="280289" y="148081"/>
                  </a:lnTo>
                  <a:lnTo>
                    <a:pt x="281940" y="153796"/>
                  </a:lnTo>
                  <a:lnTo>
                    <a:pt x="281940" y="160274"/>
                  </a:lnTo>
                  <a:lnTo>
                    <a:pt x="280797" y="162559"/>
                  </a:lnTo>
                  <a:lnTo>
                    <a:pt x="278384" y="164464"/>
                  </a:lnTo>
                  <a:lnTo>
                    <a:pt x="276098" y="166369"/>
                  </a:lnTo>
                  <a:lnTo>
                    <a:pt x="271526" y="167512"/>
                  </a:lnTo>
                  <a:lnTo>
                    <a:pt x="264795" y="167766"/>
                  </a:lnTo>
                  <a:lnTo>
                    <a:pt x="264795" y="172465"/>
                  </a:lnTo>
                  <a:lnTo>
                    <a:pt x="331343" y="172465"/>
                  </a:lnTo>
                  <a:lnTo>
                    <a:pt x="331343" y="167766"/>
                  </a:lnTo>
                  <a:lnTo>
                    <a:pt x="324485" y="167385"/>
                  </a:lnTo>
                  <a:lnTo>
                    <a:pt x="319024" y="165481"/>
                  </a:lnTo>
                  <a:lnTo>
                    <a:pt x="302387" y="140207"/>
                  </a:lnTo>
                  <a:lnTo>
                    <a:pt x="292235" y="115950"/>
                  </a:lnTo>
                  <a:close/>
                </a:path>
                <a:path w="495934" h="176529">
                  <a:moveTo>
                    <a:pt x="259922" y="38734"/>
                  </a:moveTo>
                  <a:lnTo>
                    <a:pt x="234696" y="38734"/>
                  </a:lnTo>
                  <a:lnTo>
                    <a:pt x="263271" y="106806"/>
                  </a:lnTo>
                  <a:lnTo>
                    <a:pt x="288409" y="106806"/>
                  </a:lnTo>
                  <a:lnTo>
                    <a:pt x="259922" y="38734"/>
                  </a:lnTo>
                  <a:close/>
                </a:path>
                <a:path w="495934" h="176529">
                  <a:moveTo>
                    <a:pt x="429768" y="0"/>
                  </a:moveTo>
                  <a:lnTo>
                    <a:pt x="386461" y="11683"/>
                  </a:lnTo>
                  <a:lnTo>
                    <a:pt x="355219" y="44450"/>
                  </a:lnTo>
                  <a:lnTo>
                    <a:pt x="343916" y="90804"/>
                  </a:lnTo>
                  <a:lnTo>
                    <a:pt x="344987" y="105923"/>
                  </a:lnTo>
                  <a:lnTo>
                    <a:pt x="361061" y="145160"/>
                  </a:lnTo>
                  <a:lnTo>
                    <a:pt x="406191" y="174325"/>
                  </a:lnTo>
                  <a:lnTo>
                    <a:pt x="425958" y="176275"/>
                  </a:lnTo>
                  <a:lnTo>
                    <a:pt x="437193" y="175613"/>
                  </a:lnTo>
                  <a:lnTo>
                    <a:pt x="447643" y="173640"/>
                  </a:lnTo>
                  <a:lnTo>
                    <a:pt x="457283" y="170382"/>
                  </a:lnTo>
                  <a:lnTo>
                    <a:pt x="466090" y="165862"/>
                  </a:lnTo>
                  <a:lnTo>
                    <a:pt x="466785" y="165353"/>
                  </a:lnTo>
                  <a:lnTo>
                    <a:pt x="435356" y="165353"/>
                  </a:lnTo>
                  <a:lnTo>
                    <a:pt x="426114" y="164784"/>
                  </a:lnTo>
                  <a:lnTo>
                    <a:pt x="388842" y="145462"/>
                  </a:lnTo>
                  <a:lnTo>
                    <a:pt x="372709" y="102107"/>
                  </a:lnTo>
                  <a:lnTo>
                    <a:pt x="372237" y="91058"/>
                  </a:lnTo>
                  <a:lnTo>
                    <a:pt x="372735" y="77725"/>
                  </a:lnTo>
                  <a:lnTo>
                    <a:pt x="384300" y="36010"/>
                  </a:lnTo>
                  <a:lnTo>
                    <a:pt x="415734" y="11128"/>
                  </a:lnTo>
                  <a:lnTo>
                    <a:pt x="431673" y="9016"/>
                  </a:lnTo>
                  <a:lnTo>
                    <a:pt x="465709" y="9016"/>
                  </a:lnTo>
                  <a:lnTo>
                    <a:pt x="456807" y="5089"/>
                  </a:lnTo>
                  <a:lnTo>
                    <a:pt x="447833" y="2270"/>
                  </a:lnTo>
                  <a:lnTo>
                    <a:pt x="438812" y="569"/>
                  </a:lnTo>
                  <a:lnTo>
                    <a:pt x="429768" y="0"/>
                  </a:lnTo>
                  <a:close/>
                </a:path>
                <a:path w="495934" h="176529">
                  <a:moveTo>
                    <a:pt x="491871" y="130428"/>
                  </a:moveTo>
                  <a:lnTo>
                    <a:pt x="464312" y="158241"/>
                  </a:lnTo>
                  <a:lnTo>
                    <a:pt x="435356" y="165353"/>
                  </a:lnTo>
                  <a:lnTo>
                    <a:pt x="466785" y="165353"/>
                  </a:lnTo>
                  <a:lnTo>
                    <a:pt x="474303" y="159863"/>
                  </a:lnTo>
                  <a:lnTo>
                    <a:pt x="481980" y="152352"/>
                  </a:lnTo>
                  <a:lnTo>
                    <a:pt x="489110" y="143341"/>
                  </a:lnTo>
                  <a:lnTo>
                    <a:pt x="495681" y="132841"/>
                  </a:lnTo>
                  <a:lnTo>
                    <a:pt x="491871" y="130428"/>
                  </a:lnTo>
                  <a:close/>
                </a:path>
                <a:path w="495934" h="176529">
                  <a:moveTo>
                    <a:pt x="465709" y="9016"/>
                  </a:moveTo>
                  <a:lnTo>
                    <a:pt x="431673" y="9016"/>
                  </a:lnTo>
                  <a:lnTo>
                    <a:pt x="441317" y="9711"/>
                  </a:lnTo>
                  <a:lnTo>
                    <a:pt x="450246" y="11810"/>
                  </a:lnTo>
                  <a:lnTo>
                    <a:pt x="483697" y="45323"/>
                  </a:lnTo>
                  <a:lnTo>
                    <a:pt x="487934" y="57276"/>
                  </a:lnTo>
                  <a:lnTo>
                    <a:pt x="491871" y="57276"/>
                  </a:lnTo>
                  <a:lnTo>
                    <a:pt x="488737" y="11683"/>
                  </a:lnTo>
                  <a:lnTo>
                    <a:pt x="471678" y="11683"/>
                  </a:lnTo>
                  <a:lnTo>
                    <a:pt x="469265" y="10794"/>
                  </a:lnTo>
                  <a:lnTo>
                    <a:pt x="465709" y="9016"/>
                  </a:lnTo>
                  <a:close/>
                </a:path>
                <a:path w="495934" h="176529">
                  <a:moveTo>
                    <a:pt x="487934" y="0"/>
                  </a:moveTo>
                  <a:lnTo>
                    <a:pt x="483616" y="0"/>
                  </a:lnTo>
                  <a:lnTo>
                    <a:pt x="482727" y="4063"/>
                  </a:lnTo>
                  <a:lnTo>
                    <a:pt x="481203" y="7112"/>
                  </a:lnTo>
                  <a:lnTo>
                    <a:pt x="479044" y="9397"/>
                  </a:lnTo>
                  <a:lnTo>
                    <a:pt x="477393" y="10921"/>
                  </a:lnTo>
                  <a:lnTo>
                    <a:pt x="475488" y="11683"/>
                  </a:lnTo>
                  <a:lnTo>
                    <a:pt x="488737" y="11683"/>
                  </a:lnTo>
                  <a:lnTo>
                    <a:pt x="48793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64869" y="5151754"/>
              <a:ext cx="868299" cy="1802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39615" y="1967505"/>
              <a:ext cx="4147198" cy="391051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798307" y="2125979"/>
              <a:ext cx="3649979" cy="34137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282171" y="2071116"/>
              <a:ext cx="89916" cy="9143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969752" y="1780032"/>
              <a:ext cx="138683" cy="1386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24743" y="213423"/>
              <a:ext cx="1151166" cy="101530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61" y="76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794258"/>
            <a:ext cx="7917180" cy="254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9927" y="2240156"/>
            <a:ext cx="27940" cy="121285"/>
          </a:xfrm>
          <a:custGeom>
            <a:avLst/>
            <a:gdLst/>
            <a:ahLst/>
            <a:cxnLst/>
            <a:rect l="l" t="t" r="r" b="b"/>
            <a:pathLst>
              <a:path w="27939" h="121285">
                <a:moveTo>
                  <a:pt x="17906" y="0"/>
                </a:moveTo>
                <a:lnTo>
                  <a:pt x="10287" y="0"/>
                </a:lnTo>
                <a:lnTo>
                  <a:pt x="6985" y="1270"/>
                </a:lnTo>
                <a:lnTo>
                  <a:pt x="4318" y="3937"/>
                </a:lnTo>
                <a:lnTo>
                  <a:pt x="1650" y="6731"/>
                </a:lnTo>
                <a:lnTo>
                  <a:pt x="254" y="9906"/>
                </a:lnTo>
                <a:lnTo>
                  <a:pt x="254" y="17525"/>
                </a:lnTo>
                <a:lnTo>
                  <a:pt x="1650" y="20827"/>
                </a:lnTo>
                <a:lnTo>
                  <a:pt x="6985" y="26162"/>
                </a:lnTo>
                <a:lnTo>
                  <a:pt x="10287" y="27559"/>
                </a:lnTo>
                <a:lnTo>
                  <a:pt x="17906" y="27559"/>
                </a:lnTo>
                <a:lnTo>
                  <a:pt x="21081" y="26162"/>
                </a:lnTo>
                <a:lnTo>
                  <a:pt x="23875" y="23495"/>
                </a:lnTo>
                <a:lnTo>
                  <a:pt x="26543" y="20827"/>
                </a:lnTo>
                <a:lnTo>
                  <a:pt x="27812" y="17525"/>
                </a:lnTo>
                <a:lnTo>
                  <a:pt x="27812" y="9906"/>
                </a:lnTo>
                <a:lnTo>
                  <a:pt x="26543" y="6731"/>
                </a:lnTo>
                <a:lnTo>
                  <a:pt x="23875" y="3937"/>
                </a:lnTo>
                <a:lnTo>
                  <a:pt x="21081" y="1270"/>
                </a:lnTo>
                <a:lnTo>
                  <a:pt x="17906" y="0"/>
                </a:lnTo>
                <a:close/>
              </a:path>
              <a:path w="27939" h="121285">
                <a:moveTo>
                  <a:pt x="17653" y="93091"/>
                </a:moveTo>
                <a:lnTo>
                  <a:pt x="10032" y="93091"/>
                </a:lnTo>
                <a:lnTo>
                  <a:pt x="6731" y="94361"/>
                </a:lnTo>
                <a:lnTo>
                  <a:pt x="4063" y="97155"/>
                </a:lnTo>
                <a:lnTo>
                  <a:pt x="1397" y="99822"/>
                </a:lnTo>
                <a:lnTo>
                  <a:pt x="0" y="103124"/>
                </a:lnTo>
                <a:lnTo>
                  <a:pt x="0" y="110744"/>
                </a:lnTo>
                <a:lnTo>
                  <a:pt x="1397" y="114046"/>
                </a:lnTo>
                <a:lnTo>
                  <a:pt x="6731" y="119380"/>
                </a:lnTo>
                <a:lnTo>
                  <a:pt x="10032" y="120776"/>
                </a:lnTo>
                <a:lnTo>
                  <a:pt x="17653" y="120776"/>
                </a:lnTo>
                <a:lnTo>
                  <a:pt x="20955" y="119380"/>
                </a:lnTo>
                <a:lnTo>
                  <a:pt x="23622" y="116712"/>
                </a:lnTo>
                <a:lnTo>
                  <a:pt x="26416" y="114046"/>
                </a:lnTo>
                <a:lnTo>
                  <a:pt x="27686" y="110744"/>
                </a:lnTo>
                <a:lnTo>
                  <a:pt x="27686" y="103124"/>
                </a:lnTo>
                <a:lnTo>
                  <a:pt x="26416" y="99822"/>
                </a:lnTo>
                <a:lnTo>
                  <a:pt x="20955" y="94361"/>
                </a:lnTo>
                <a:lnTo>
                  <a:pt x="17653" y="93091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2466" y="27701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40144" y="0"/>
                </a:moveTo>
                <a:lnTo>
                  <a:pt x="22821" y="0"/>
                </a:lnTo>
                <a:lnTo>
                  <a:pt x="15430" y="3048"/>
                </a:lnTo>
                <a:lnTo>
                  <a:pt x="3086" y="15366"/>
                </a:lnTo>
                <a:lnTo>
                  <a:pt x="0" y="22733"/>
                </a:lnTo>
                <a:lnTo>
                  <a:pt x="0" y="31496"/>
                </a:lnTo>
                <a:lnTo>
                  <a:pt x="0" y="40131"/>
                </a:lnTo>
                <a:lnTo>
                  <a:pt x="3086" y="47625"/>
                </a:lnTo>
                <a:lnTo>
                  <a:pt x="15430" y="59943"/>
                </a:lnTo>
                <a:lnTo>
                  <a:pt x="22821" y="62991"/>
                </a:lnTo>
                <a:lnTo>
                  <a:pt x="40144" y="62991"/>
                </a:lnTo>
                <a:lnTo>
                  <a:pt x="47574" y="59943"/>
                </a:lnTo>
                <a:lnTo>
                  <a:pt x="59918" y="47625"/>
                </a:lnTo>
                <a:lnTo>
                  <a:pt x="63004" y="40131"/>
                </a:lnTo>
                <a:lnTo>
                  <a:pt x="63004" y="22733"/>
                </a:lnTo>
                <a:lnTo>
                  <a:pt x="59918" y="15366"/>
                </a:lnTo>
                <a:lnTo>
                  <a:pt x="47574" y="3048"/>
                </a:lnTo>
                <a:lnTo>
                  <a:pt x="40144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49074" y="991616"/>
            <a:ext cx="6469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0" dirty="0">
                <a:solidFill>
                  <a:srgbClr val="000000"/>
                </a:solidFill>
              </a:rPr>
              <a:t>Mr.</a:t>
            </a:r>
            <a:r>
              <a:rPr sz="4000" spc="5" dirty="0">
                <a:solidFill>
                  <a:srgbClr val="000000"/>
                </a:solidFill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</a:rPr>
              <a:t>Balaji</a:t>
            </a:r>
            <a:r>
              <a:rPr lang="en-US" sz="4000" dirty="0" smtClean="0">
                <a:solidFill>
                  <a:srgbClr val="000000"/>
                </a:solidFill>
              </a:rPr>
              <a:t> J</a:t>
            </a:r>
            <a:r>
              <a:rPr sz="4000" spc="-15" dirty="0" smtClean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–</a:t>
            </a:r>
            <a:r>
              <a:rPr sz="4000" spc="-10" dirty="0">
                <a:solidFill>
                  <a:srgbClr val="000000"/>
                </a:solidFill>
              </a:rPr>
              <a:t> </a:t>
            </a:r>
            <a:r>
              <a:rPr spc="-5" dirty="0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o-</a:t>
            </a:r>
            <a:r>
              <a:rPr lang="en-US" dirty="0" err="1" smtClean="0">
                <a:solidFill>
                  <a:srgbClr val="000000"/>
                </a:solidFill>
              </a:rPr>
              <a:t>ordinator</a:t>
            </a:r>
            <a:endParaRPr sz="4000" dirty="0"/>
          </a:p>
        </p:txBody>
      </p:sp>
      <p:grpSp>
        <p:nvGrpSpPr>
          <p:cNvPr id="49" name="object 49"/>
          <p:cNvGrpSpPr/>
          <p:nvPr/>
        </p:nvGrpSpPr>
        <p:grpSpPr>
          <a:xfrm>
            <a:off x="-18286" y="0"/>
            <a:ext cx="12230100" cy="6896100"/>
            <a:chOff x="-18288" y="0"/>
            <a:chExt cx="12230100" cy="6896100"/>
          </a:xfrm>
        </p:grpSpPr>
        <p:sp>
          <p:nvSpPr>
            <p:cNvPr id="50" name="object 50"/>
            <p:cNvSpPr/>
            <p:nvPr/>
          </p:nvSpPr>
          <p:spPr>
            <a:xfrm>
              <a:off x="761" y="76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743" y="213423"/>
              <a:ext cx="1151166" cy="101530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03" y="1452721"/>
            <a:ext cx="3609168" cy="4051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7800" y="259080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Years of experience to organize trainings and LMS platform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859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19200"/>
            <a:ext cx="10134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/>
              <a:t>OUR ACHEIVEMENTS</a:t>
            </a:r>
            <a:endParaRPr lang="en-IN" sz="115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243048"/>
            <a:ext cx="10134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/>
              <a:t>2025 </a:t>
            </a:r>
            <a:endParaRPr lang="en-IN" sz="11500" b="1" dirty="0"/>
          </a:p>
        </p:txBody>
      </p:sp>
    </p:spTree>
    <p:extLst>
      <p:ext uri="{BB962C8B-B14F-4D97-AF65-F5344CB8AC3E}">
        <p14:creationId xmlns:p14="http://schemas.microsoft.com/office/powerpoint/2010/main" val="46239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190</Words>
  <Application>Microsoft Office PowerPoint</Application>
  <PresentationFormat>Custom</PresentationFormat>
  <Paragraphs>57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Campus Recruitment Training (CRT)…</vt:lpstr>
      <vt:lpstr>Mr. Satish Babu Kadali – MD</vt:lpstr>
      <vt:lpstr>Mr. Ram S – CEO</vt:lpstr>
      <vt:lpstr>Mr. Balaji J – Co-ordinator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Hyderabad   ACCENTURE Company Specific Training</vt:lpstr>
      <vt:lpstr>Santhiram Engineering College Nandyal   CRT and  Company Specific program - Infosys</vt:lpstr>
      <vt:lpstr>CHALAPATHI INSTITUTE OF ENGINEERING &amp; TECHNOLOGY Guntur  CRT program</vt:lpstr>
      <vt:lpstr>RISE Krishna Sai Prakasam Group of Institutions  Ongole  Company Specific Program - Juspay</vt:lpstr>
      <vt:lpstr>Vaageswari College of Engineering Karimnagar  CRT program</vt:lpstr>
      <vt:lpstr>IDEAL Institute of Technology Kakinada  CRT program</vt:lpstr>
      <vt:lpstr>International School of Technology and Sciences for Women Rajamahendravaram  CRT program</vt:lpstr>
      <vt:lpstr>KLR College of Engineering and Technology Palvancha   CRT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 Sekhar</dc:creator>
  <cp:lastModifiedBy>LENOVO T495</cp:lastModifiedBy>
  <cp:revision>36</cp:revision>
  <dcterms:created xsi:type="dcterms:W3CDTF">2023-12-20T17:07:56Z</dcterms:created>
  <dcterms:modified xsi:type="dcterms:W3CDTF">2025-12-12T16:25:24Z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2023-12-20T00:00:00Z</vt:filetime>
  </property>
</Properties>
</file>